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55"/>
  </p:notesMasterIdLst>
  <p:handoutMasterIdLst>
    <p:handoutMasterId r:id="rId56"/>
  </p:handoutMasterIdLst>
  <p:sldIdLst>
    <p:sldId id="256" r:id="rId5"/>
    <p:sldId id="312" r:id="rId6"/>
    <p:sldId id="313" r:id="rId7"/>
    <p:sldId id="633" r:id="rId8"/>
    <p:sldId id="728" r:id="rId9"/>
    <p:sldId id="787" r:id="rId10"/>
    <p:sldId id="788" r:id="rId11"/>
    <p:sldId id="388" r:id="rId12"/>
    <p:sldId id="789" r:id="rId13"/>
    <p:sldId id="387" r:id="rId14"/>
    <p:sldId id="790" r:id="rId15"/>
    <p:sldId id="362" r:id="rId16"/>
    <p:sldId id="791" r:id="rId17"/>
    <p:sldId id="731" r:id="rId18"/>
    <p:sldId id="796" r:id="rId19"/>
    <p:sldId id="721" r:id="rId20"/>
    <p:sldId id="797" r:id="rId21"/>
    <p:sldId id="799" r:id="rId22"/>
    <p:sldId id="803" r:id="rId23"/>
    <p:sldId id="800" r:id="rId24"/>
    <p:sldId id="606" r:id="rId25"/>
    <p:sldId id="673" r:id="rId26"/>
    <p:sldId id="792" r:id="rId27"/>
    <p:sldId id="793" r:id="rId28"/>
    <p:sldId id="794" r:id="rId29"/>
    <p:sldId id="795" r:id="rId30"/>
    <p:sldId id="798" r:id="rId31"/>
    <p:sldId id="746" r:id="rId32"/>
    <p:sldId id="761" r:id="rId33"/>
    <p:sldId id="810" r:id="rId34"/>
    <p:sldId id="811" r:id="rId35"/>
    <p:sldId id="812" r:id="rId36"/>
    <p:sldId id="813" r:id="rId37"/>
    <p:sldId id="785" r:id="rId38"/>
    <p:sldId id="631" r:id="rId39"/>
    <p:sldId id="804" r:id="rId40"/>
    <p:sldId id="805" r:id="rId41"/>
    <p:sldId id="806" r:id="rId42"/>
    <p:sldId id="807" r:id="rId43"/>
    <p:sldId id="808" r:id="rId44"/>
    <p:sldId id="809" r:id="rId45"/>
    <p:sldId id="786" r:id="rId46"/>
    <p:sldId id="762" r:id="rId47"/>
    <p:sldId id="814" r:id="rId48"/>
    <p:sldId id="815" r:id="rId49"/>
    <p:sldId id="750" r:id="rId50"/>
    <p:sldId id="801" r:id="rId51"/>
    <p:sldId id="816" r:id="rId52"/>
    <p:sldId id="698" r:id="rId53"/>
    <p:sldId id="749" r:id="rId54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25CBE"/>
    <a:srgbClr val="00A1DA"/>
    <a:srgbClr val="78B832"/>
    <a:srgbClr val="F4B6B6"/>
    <a:srgbClr val="FF99FF"/>
    <a:srgbClr val="F5F5F5"/>
    <a:srgbClr val="F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719E7-44C8-4507-9796-CF45925DC5EC}" v="529" dt="2022-12-06T10:27:50.768"/>
    <p1510:client id="{57A7105D-BDF1-F370-8DF8-F2958208A816}" v="2" dt="2022-12-07T07:54:02.843"/>
    <p1510:client id="{6B34FE0C-D3C5-550A-BB2D-39A32168D01F}" v="38" dt="2022-12-06T09:48:39.992"/>
    <p1510:client id="{8F5C6D5C-FB78-3C17-78A5-5D79504D503F}" v="1146" dt="2022-12-05T11:00:24.901"/>
    <p1510:client id="{A1661055-AB07-8BB9-6CEE-8969BBB0E75B}" v="40" dt="2022-12-06T09:59:23.308"/>
    <p1510:client id="{E7CAF3B6-C1FF-405F-8BF1-094E0808672F}" v="2" dt="2022-12-06T09:41:29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Jokl" userId="S::l.jokl_arr-nisa.cz#ext#@krajlbc.onmicrosoft.com::68f12022-2448-454d-9c07-5584fa8cf9f7" providerId="AD" clId="Web-{6B34FE0C-D3C5-550A-BB2D-39A32168D01F}"/>
    <pc:docChg chg="addSld modSld sldOrd">
      <pc:chgData name="Lukáš Jokl" userId="S::l.jokl_arr-nisa.cz#ext#@krajlbc.onmicrosoft.com::68f12022-2448-454d-9c07-5584fa8cf9f7" providerId="AD" clId="Web-{6B34FE0C-D3C5-550A-BB2D-39A32168D01F}" dt="2022-12-06T09:48:39.992" v="37" actId="20577"/>
      <pc:docMkLst>
        <pc:docMk/>
      </pc:docMkLst>
      <pc:sldChg chg="delSp modSp add ord replId">
        <pc:chgData name="Lukáš Jokl" userId="S::l.jokl_arr-nisa.cz#ext#@krajlbc.onmicrosoft.com::68f12022-2448-454d-9c07-5584fa8cf9f7" providerId="AD" clId="Web-{6B34FE0C-D3C5-550A-BB2D-39A32168D01F}" dt="2022-12-06T09:48:39.992" v="37" actId="20577"/>
        <pc:sldMkLst>
          <pc:docMk/>
          <pc:sldMk cId="519139216" sldId="814"/>
        </pc:sldMkLst>
        <pc:spChg chg="mod">
          <ac:chgData name="Lukáš Jokl" userId="S::l.jokl_arr-nisa.cz#ext#@krajlbc.onmicrosoft.com::68f12022-2448-454d-9c07-5584fa8cf9f7" providerId="AD" clId="Web-{6B34FE0C-D3C5-550A-BB2D-39A32168D01F}" dt="2022-12-06T09:47:32.850" v="21" actId="20577"/>
          <ac:spMkLst>
            <pc:docMk/>
            <pc:sldMk cId="519139216" sldId="814"/>
            <ac:spMk id="2" creationId="{D474E427-1D53-DA19-BD7F-4561951C92CF}"/>
          </ac:spMkLst>
        </pc:spChg>
        <pc:spChg chg="mod">
          <ac:chgData name="Lukáš Jokl" userId="S::l.jokl_arr-nisa.cz#ext#@krajlbc.onmicrosoft.com::68f12022-2448-454d-9c07-5584fa8cf9f7" providerId="AD" clId="Web-{6B34FE0C-D3C5-550A-BB2D-39A32168D01F}" dt="2022-12-06T09:48:39.992" v="37" actId="20577"/>
          <ac:spMkLst>
            <pc:docMk/>
            <pc:sldMk cId="519139216" sldId="814"/>
            <ac:spMk id="3" creationId="{9EF29F82-FF6D-FF22-9D27-13F6E27559E6}"/>
          </ac:spMkLst>
        </pc:spChg>
        <pc:spChg chg="del">
          <ac:chgData name="Lukáš Jokl" userId="S::l.jokl_arr-nisa.cz#ext#@krajlbc.onmicrosoft.com::68f12022-2448-454d-9c07-5584fa8cf9f7" providerId="AD" clId="Web-{6B34FE0C-D3C5-550A-BB2D-39A32168D01F}" dt="2022-12-06T09:48:02.679" v="27"/>
          <ac:spMkLst>
            <pc:docMk/>
            <pc:sldMk cId="519139216" sldId="814"/>
            <ac:spMk id="4" creationId="{97ACF3CB-C83D-F53E-8720-BACCFDFA913A}"/>
          </ac:spMkLst>
        </pc:spChg>
      </pc:sldChg>
    </pc:docChg>
  </pc:docChgLst>
  <pc:docChgLst>
    <pc:chgData name="Martina Pšeničková" userId="S::m.psenickova_arr-nisa.cz#ext#@krajlbc.onmicrosoft.com::f9410bde-2276-4e5d-979e-d010f507077b" providerId="AD" clId="Web-{ADF54221-D66E-8D4A-B050-8F85111EF698}"/>
    <pc:docChg chg="modSld">
      <pc:chgData name="Martina Pšeničková" userId="S::m.psenickova_arr-nisa.cz#ext#@krajlbc.onmicrosoft.com::f9410bde-2276-4e5d-979e-d010f507077b" providerId="AD" clId="Web-{ADF54221-D66E-8D4A-B050-8F85111EF698}" dt="2022-09-02T19:28:44.872" v="89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ADF54221-D66E-8D4A-B050-8F85111EF698}" dt="2022-09-02T19:27:55.448" v="81" actId="14100"/>
        <pc:sldMkLst>
          <pc:docMk/>
          <pc:sldMk cId="423213018" sldId="753"/>
        </pc:sldMkLst>
        <pc:spChg chg="mod">
          <ac:chgData name="Martina Pšeničková" userId="S::m.psenickova_arr-nisa.cz#ext#@krajlbc.onmicrosoft.com::f9410bde-2276-4e5d-979e-d010f507077b" providerId="AD" clId="Web-{ADF54221-D66E-8D4A-B050-8F85111EF698}" dt="2022-09-02T19:27:55.448" v="81" actId="14100"/>
          <ac:spMkLst>
            <pc:docMk/>
            <pc:sldMk cId="423213018" sldId="753"/>
            <ac:spMk id="3" creationId="{182F1CA3-F220-7B31-0282-39869DE1A2A4}"/>
          </ac:spMkLst>
        </pc:spChg>
      </pc:sldChg>
      <pc:sldChg chg="modSp">
        <pc:chgData name="Martina Pšeničková" userId="S::m.psenickova_arr-nisa.cz#ext#@krajlbc.onmicrosoft.com::f9410bde-2276-4e5d-979e-d010f507077b" providerId="AD" clId="Web-{ADF54221-D66E-8D4A-B050-8F85111EF698}" dt="2022-09-02T19:28:25.933" v="84" actId="20577"/>
        <pc:sldMkLst>
          <pc:docMk/>
          <pc:sldMk cId="1938998208" sldId="758"/>
        </pc:sldMkLst>
        <pc:spChg chg="mod">
          <ac:chgData name="Martina Pšeničková" userId="S::m.psenickova_arr-nisa.cz#ext#@krajlbc.onmicrosoft.com::f9410bde-2276-4e5d-979e-d010f507077b" providerId="AD" clId="Web-{ADF54221-D66E-8D4A-B050-8F85111EF698}" dt="2022-09-02T19:28:25.933" v="84" actId="20577"/>
          <ac:spMkLst>
            <pc:docMk/>
            <pc:sldMk cId="1938998208" sldId="758"/>
            <ac:spMk id="3" creationId="{AD4FD81E-A801-8873-30AA-1179558F964A}"/>
          </ac:spMkLst>
        </pc:spChg>
      </pc:sldChg>
      <pc:sldChg chg="modSp">
        <pc:chgData name="Martina Pšeničková" userId="S::m.psenickova_arr-nisa.cz#ext#@krajlbc.onmicrosoft.com::f9410bde-2276-4e5d-979e-d010f507077b" providerId="AD" clId="Web-{ADF54221-D66E-8D4A-B050-8F85111EF698}" dt="2022-09-02T19:28:44.872" v="89" actId="20577"/>
        <pc:sldMkLst>
          <pc:docMk/>
          <pc:sldMk cId="1490275314" sldId="759"/>
        </pc:sldMkLst>
        <pc:spChg chg="mod">
          <ac:chgData name="Martina Pšeničková" userId="S::m.psenickova_arr-nisa.cz#ext#@krajlbc.onmicrosoft.com::f9410bde-2276-4e5d-979e-d010f507077b" providerId="AD" clId="Web-{ADF54221-D66E-8D4A-B050-8F85111EF698}" dt="2022-09-02T19:28:44.872" v="89" actId="20577"/>
          <ac:spMkLst>
            <pc:docMk/>
            <pc:sldMk cId="1490275314" sldId="759"/>
            <ac:spMk id="3" creationId="{1A625660-F6C4-1A47-8F6F-CBF5F09995FC}"/>
          </ac:spMkLst>
        </pc:spChg>
      </pc:sldChg>
    </pc:docChg>
  </pc:docChgLst>
  <pc:docChgLst>
    <pc:chgData name="Martina Pšeničková" userId="S::m.psenickova_arr-nisa.cz#ext#@krajlbc.onmicrosoft.com::f9410bde-2276-4e5d-979e-d010f507077b" providerId="AD" clId="Web-{1F2BB505-90E2-1F4A-7ED7-B183A2741BE0}"/>
    <pc:docChg chg="modSld">
      <pc:chgData name="Martina Pšeničková" userId="S::m.psenickova_arr-nisa.cz#ext#@krajlbc.onmicrosoft.com::f9410bde-2276-4e5d-979e-d010f507077b" providerId="AD" clId="Web-{1F2BB505-90E2-1F4A-7ED7-B183A2741BE0}" dt="2022-12-02T09:43:45.703" v="8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1F2BB505-90E2-1F4A-7ED7-B183A2741BE0}" dt="2022-12-02T09:43:45.703" v="8" actId="20577"/>
        <pc:sldMkLst>
          <pc:docMk/>
          <pc:sldMk cId="0" sldId="312"/>
        </pc:sldMkLst>
        <pc:spChg chg="mod">
          <ac:chgData name="Martina Pšeničková" userId="S::m.psenickova_arr-nisa.cz#ext#@krajlbc.onmicrosoft.com::f9410bde-2276-4e5d-979e-d010f507077b" providerId="AD" clId="Web-{1F2BB505-90E2-1F4A-7ED7-B183A2741BE0}" dt="2022-12-02T09:43:45.703" v="8" actId="20577"/>
          <ac:spMkLst>
            <pc:docMk/>
            <pc:sldMk cId="0" sldId="312"/>
            <ac:spMk id="7171" creationId="{6A91A81F-12B0-4FCB-9246-43966B0FEBF8}"/>
          </ac:spMkLst>
        </pc:spChg>
      </pc:sldChg>
    </pc:docChg>
  </pc:docChgLst>
  <pc:docChgLst>
    <pc:chgData name="Martina Pšeničková" userId="S::m.psenickova_arr-nisa.cz#ext#@krajlbc.onmicrosoft.com::f9410bde-2276-4e5d-979e-d010f507077b" providerId="AD" clId="Web-{04D3D902-3BBA-C018-D8C9-296298D037E2}"/>
    <pc:docChg chg="modSld">
      <pc:chgData name="Martina Pšeničková" userId="S::m.psenickova_arr-nisa.cz#ext#@krajlbc.onmicrosoft.com::f9410bde-2276-4e5d-979e-d010f507077b" providerId="AD" clId="Web-{04D3D902-3BBA-C018-D8C9-296298D037E2}" dt="2022-09-06T06:42:35.869" v="54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04D3D902-3BBA-C018-D8C9-296298D037E2}" dt="2022-09-06T06:39:09.537" v="6" actId="20577"/>
        <pc:sldMkLst>
          <pc:docMk/>
          <pc:sldMk cId="1490275314" sldId="759"/>
        </pc:sldMkLst>
        <pc:spChg chg="mod">
          <ac:chgData name="Martina Pšeničková" userId="S::m.psenickova_arr-nisa.cz#ext#@krajlbc.onmicrosoft.com::f9410bde-2276-4e5d-979e-d010f507077b" providerId="AD" clId="Web-{04D3D902-3BBA-C018-D8C9-296298D037E2}" dt="2022-09-06T06:39:09.537" v="6" actId="20577"/>
          <ac:spMkLst>
            <pc:docMk/>
            <pc:sldMk cId="1490275314" sldId="759"/>
            <ac:spMk id="3" creationId="{1A625660-F6C4-1A47-8F6F-CBF5F09995FC}"/>
          </ac:spMkLst>
        </pc:spChg>
      </pc:sldChg>
      <pc:sldChg chg="modSp">
        <pc:chgData name="Martina Pšeničková" userId="S::m.psenickova_arr-nisa.cz#ext#@krajlbc.onmicrosoft.com::f9410bde-2276-4e5d-979e-d010f507077b" providerId="AD" clId="Web-{04D3D902-3BBA-C018-D8C9-296298D037E2}" dt="2022-09-06T06:42:35.869" v="54" actId="20577"/>
        <pc:sldMkLst>
          <pc:docMk/>
          <pc:sldMk cId="455239466" sldId="760"/>
        </pc:sldMkLst>
        <pc:spChg chg="mod">
          <ac:chgData name="Martina Pšeničková" userId="S::m.psenickova_arr-nisa.cz#ext#@krajlbc.onmicrosoft.com::f9410bde-2276-4e5d-979e-d010f507077b" providerId="AD" clId="Web-{04D3D902-3BBA-C018-D8C9-296298D037E2}" dt="2022-09-06T06:42:35.869" v="54" actId="20577"/>
          <ac:spMkLst>
            <pc:docMk/>
            <pc:sldMk cId="455239466" sldId="760"/>
            <ac:spMk id="3" creationId="{23E60AA2-6706-C662-964A-8E2F8F66FAF6}"/>
          </ac:spMkLst>
        </pc:spChg>
      </pc:sldChg>
    </pc:docChg>
  </pc:docChgLst>
  <pc:docChgLst>
    <pc:chgData name="Pavlína Kočnarová" userId="2d5d7464-9986-4692-a54b-e26fb537d5b0" providerId="ADAL" clId="{4A114DBE-B43C-4A46-AF9F-FB57A3548158}"/>
    <pc:docChg chg="undo redo custSel modSld">
      <pc:chgData name="Pavlína Kočnarová" userId="2d5d7464-9986-4692-a54b-e26fb537d5b0" providerId="ADAL" clId="{4A114DBE-B43C-4A46-AF9F-FB57A3548158}" dt="2021-12-01T09:19:52.285" v="12" actId="6549"/>
      <pc:docMkLst>
        <pc:docMk/>
      </pc:docMkLst>
      <pc:sldChg chg="modSp mod">
        <pc:chgData name="Pavlína Kočnarová" userId="2d5d7464-9986-4692-a54b-e26fb537d5b0" providerId="ADAL" clId="{4A114DBE-B43C-4A46-AF9F-FB57A3548158}" dt="2021-12-01T09:19:52.285" v="12" actId="6549"/>
        <pc:sldMkLst>
          <pc:docMk/>
          <pc:sldMk cId="0" sldId="601"/>
        </pc:sldMkLst>
        <pc:spChg chg="mod">
          <ac:chgData name="Pavlína Kočnarová" userId="2d5d7464-9986-4692-a54b-e26fb537d5b0" providerId="ADAL" clId="{4A114DBE-B43C-4A46-AF9F-FB57A3548158}" dt="2021-12-01T09:19:52.285" v="12" actId="6549"/>
          <ac:spMkLst>
            <pc:docMk/>
            <pc:sldMk cId="0" sldId="601"/>
            <ac:spMk id="50179" creationId="{6325183B-9FE1-4210-8579-3AAB2AEF25C2}"/>
          </ac:spMkLst>
        </pc:spChg>
      </pc:sldChg>
    </pc:docChg>
  </pc:docChgLst>
  <pc:docChgLst>
    <pc:chgData name="Lukáš Jokl" userId="S::l.jokl@arr-nisa.cz::f5197a11-0e7e-42af-af75-a054ae8a15f0" providerId="AD" clId="Web-{FEA93F19-93FF-AB18-579F-194327AB7D10}"/>
    <pc:docChg chg="addSld modSld">
      <pc:chgData name="Lukáš Jokl" userId="S::l.jokl@arr-nisa.cz::f5197a11-0e7e-42af-af75-a054ae8a15f0" providerId="AD" clId="Web-{FEA93F19-93FF-AB18-579F-194327AB7D10}" dt="2021-11-29T12:53:33.228" v="106" actId="20577"/>
      <pc:docMkLst>
        <pc:docMk/>
      </pc:docMkLst>
      <pc:sldChg chg="addSp delSp modSp">
        <pc:chgData name="Lukáš Jokl" userId="S::l.jokl@arr-nisa.cz::f5197a11-0e7e-42af-af75-a054ae8a15f0" providerId="AD" clId="Web-{FEA93F19-93FF-AB18-579F-194327AB7D10}" dt="2021-11-29T12:53:12.571" v="103" actId="20577"/>
        <pc:sldMkLst>
          <pc:docMk/>
          <pc:sldMk cId="0" sldId="678"/>
        </pc:sldMkLst>
        <pc:spChg chg="mod">
          <ac:chgData name="Lukáš Jokl" userId="S::l.jokl@arr-nisa.cz::f5197a11-0e7e-42af-af75-a054ae8a15f0" providerId="AD" clId="Web-{FEA93F19-93FF-AB18-579F-194327AB7D10}" dt="2021-11-29T12:53:12.571" v="103" actId="20577"/>
          <ac:spMkLst>
            <pc:docMk/>
            <pc:sldMk cId="0" sldId="678"/>
            <ac:spMk id="2" creationId="{A56E8825-C34B-4A14-B70D-E93FAD6F9FD3}"/>
          </ac:spMkLst>
        </pc:spChg>
        <pc:spChg chg="mod">
          <ac:chgData name="Lukáš Jokl" userId="S::l.jokl@arr-nisa.cz::f5197a11-0e7e-42af-af75-a054ae8a15f0" providerId="AD" clId="Web-{FEA93F19-93FF-AB18-579F-194327AB7D10}" dt="2021-11-29T12:32:18.218" v="1" actId="20577"/>
          <ac:spMkLst>
            <pc:docMk/>
            <pc:sldMk cId="0" sldId="678"/>
            <ac:spMk id="3" creationId="{82E696D4-BB5C-429B-BE8D-C106FBBC7C30}"/>
          </ac:spMkLst>
        </pc:spChg>
        <pc:picChg chg="add del mod">
          <ac:chgData name="Lukáš Jokl" userId="S::l.jokl@arr-nisa.cz::f5197a11-0e7e-42af-af75-a054ae8a15f0" providerId="AD" clId="Web-{FEA93F19-93FF-AB18-579F-194327AB7D10}" dt="2021-11-29T12:50:19.925" v="36"/>
          <ac:picMkLst>
            <pc:docMk/>
            <pc:sldMk cId="0" sldId="678"/>
            <ac:picMk id="4" creationId="{425948DD-9AE0-4192-8A4E-43A94E962091}"/>
          </ac:picMkLst>
        </pc:picChg>
        <pc:picChg chg="add mod">
          <ac:chgData name="Lukáš Jokl" userId="S::l.jokl@arr-nisa.cz::f5197a11-0e7e-42af-af75-a054ae8a15f0" providerId="AD" clId="Web-{FEA93F19-93FF-AB18-579F-194327AB7D10}" dt="2021-11-29T12:50:49.817" v="45" actId="1076"/>
          <ac:picMkLst>
            <pc:docMk/>
            <pc:sldMk cId="0" sldId="678"/>
            <ac:picMk id="5" creationId="{F1B83657-00B0-4D60-BE7B-1FE1CC478642}"/>
          </ac:picMkLst>
        </pc:picChg>
      </pc:sldChg>
      <pc:sldChg chg="addSp delSp modSp add replId">
        <pc:chgData name="Lukáš Jokl" userId="S::l.jokl@arr-nisa.cz::f5197a11-0e7e-42af-af75-a054ae8a15f0" providerId="AD" clId="Web-{FEA93F19-93FF-AB18-579F-194327AB7D10}" dt="2021-11-29T12:53:33.228" v="106" actId="20577"/>
        <pc:sldMkLst>
          <pc:docMk/>
          <pc:sldMk cId="2033265096" sldId="709"/>
        </pc:sldMkLst>
        <pc:spChg chg="mod">
          <ac:chgData name="Lukáš Jokl" userId="S::l.jokl@arr-nisa.cz::f5197a11-0e7e-42af-af75-a054ae8a15f0" providerId="AD" clId="Web-{FEA93F19-93FF-AB18-579F-194327AB7D10}" dt="2021-11-29T12:53:33.228" v="106" actId="20577"/>
          <ac:spMkLst>
            <pc:docMk/>
            <pc:sldMk cId="2033265096" sldId="709"/>
            <ac:spMk id="2" creationId="{A56E8825-C34B-4A14-B70D-E93FAD6F9FD3}"/>
          </ac:spMkLst>
        </pc:spChg>
        <pc:spChg chg="add mod">
          <ac:chgData name="Lukáš Jokl" userId="S::l.jokl@arr-nisa.cz::f5197a11-0e7e-42af-af75-a054ae8a15f0" providerId="AD" clId="Web-{FEA93F19-93FF-AB18-579F-194327AB7D10}" dt="2021-11-29T12:53:02.133" v="96" actId="1076"/>
          <ac:spMkLst>
            <pc:docMk/>
            <pc:sldMk cId="2033265096" sldId="709"/>
            <ac:spMk id="4" creationId="{1EE2F71A-F2F9-4491-96F6-2D32462E74C5}"/>
          </ac:spMkLst>
        </pc:spChg>
        <pc:picChg chg="del">
          <ac:chgData name="Lukáš Jokl" userId="S::l.jokl@arr-nisa.cz::f5197a11-0e7e-42af-af75-a054ae8a15f0" providerId="AD" clId="Web-{FEA93F19-93FF-AB18-579F-194327AB7D10}" dt="2021-11-29T12:50:56.786" v="47"/>
          <ac:picMkLst>
            <pc:docMk/>
            <pc:sldMk cId="2033265096" sldId="709"/>
            <ac:picMk id="5" creationId="{F1B83657-00B0-4D60-BE7B-1FE1CC478642}"/>
          </ac:picMkLst>
        </pc:picChg>
      </pc:sldChg>
    </pc:docChg>
  </pc:docChgLst>
  <pc:docChgLst>
    <pc:chgData name="Martina Pšeničková" userId="S::m.psenickova_arr-nisa.cz#ext#@krajlbc.onmicrosoft.com::f9410bde-2276-4e5d-979e-d010f507077b" providerId="AD" clId="Web-{BD51F9C3-FEDA-8B08-775A-F2CEDD17FE1B}"/>
    <pc:docChg chg="addSld modSld">
      <pc:chgData name="Martina Pšeničková" userId="S::m.psenickova_arr-nisa.cz#ext#@krajlbc.onmicrosoft.com::f9410bde-2276-4e5d-979e-d010f507077b" providerId="AD" clId="Web-{BD51F9C3-FEDA-8B08-775A-F2CEDD17FE1B}" dt="2022-09-01T09:24:57.173" v="2302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BD51F9C3-FEDA-8B08-775A-F2CEDD17FE1B}" dt="2022-09-01T06:34:10.992" v="212" actId="14100"/>
        <pc:sldMkLst>
          <pc:docMk/>
          <pc:sldMk cId="0" sldId="312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6:34:10.992" v="212" actId="14100"/>
          <ac:spMkLst>
            <pc:docMk/>
            <pc:sldMk cId="0" sldId="312"/>
            <ac:spMk id="7171" creationId="{6A91A81F-12B0-4FCB-9246-43966B0FEBF8}"/>
          </ac:spMkLst>
        </pc:spChg>
      </pc:sldChg>
      <pc:sldChg chg="modSp">
        <pc:chgData name="Martina Pšeničková" userId="S::m.psenickova_arr-nisa.cz#ext#@krajlbc.onmicrosoft.com::f9410bde-2276-4e5d-979e-d010f507077b" providerId="AD" clId="Web-{BD51F9C3-FEDA-8B08-775A-F2CEDD17FE1B}" dt="2022-09-01T07:08:41.303" v="341" actId="20577"/>
        <pc:sldMkLst>
          <pc:docMk/>
          <pc:sldMk cId="0" sldId="673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7:08:41.303" v="341" actId="20577"/>
          <ac:spMkLst>
            <pc:docMk/>
            <pc:sldMk cId="0" sldId="673"/>
            <ac:spMk id="11267" creationId="{6CBC1545-A648-40D7-A860-78D463894F38}"/>
          </ac:spMkLst>
        </pc:spChg>
      </pc:sldChg>
      <pc:sldChg chg="addSp modSp new">
        <pc:chgData name="Martina Pšeničková" userId="S::m.psenickova_arr-nisa.cz#ext#@krajlbc.onmicrosoft.com::f9410bde-2276-4e5d-979e-d010f507077b" providerId="AD" clId="Web-{BD51F9C3-FEDA-8B08-775A-F2CEDD17FE1B}" dt="2022-09-01T07:18:57.936" v="593" actId="20577"/>
        <pc:sldMkLst>
          <pc:docMk/>
          <pc:sldMk cId="643302360" sldId="750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7:09:14.289" v="345" actId="20577"/>
          <ac:spMkLst>
            <pc:docMk/>
            <pc:sldMk cId="643302360" sldId="750"/>
            <ac:spMk id="2" creationId="{D474E427-1D53-DA19-BD7F-4561951C92CF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7:18:57.936" v="593" actId="20577"/>
          <ac:spMkLst>
            <pc:docMk/>
            <pc:sldMk cId="643302360" sldId="750"/>
            <ac:spMk id="3" creationId="{9EF29F82-FF6D-FF22-9D27-13F6E27559E6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7:18:38.857" v="589" actId="1076"/>
          <ac:spMkLst>
            <pc:docMk/>
            <pc:sldMk cId="643302360" sldId="750"/>
            <ac:spMk id="4" creationId="{97ACF3CB-C83D-F53E-8720-BACCFDFA913A}"/>
          </ac:spMkLst>
        </pc:spChg>
      </pc:sldChg>
      <pc:sldChg chg="modSp new">
        <pc:chgData name="Martina Pšeničková" userId="S::m.psenickova_arr-nisa.cz#ext#@krajlbc.onmicrosoft.com::f9410bde-2276-4e5d-979e-d010f507077b" providerId="AD" clId="Web-{BD51F9C3-FEDA-8B08-775A-F2CEDD17FE1B}" dt="2022-09-01T07:51:41.884" v="1054" actId="20577"/>
        <pc:sldMkLst>
          <pc:docMk/>
          <pc:sldMk cId="3438821209" sldId="751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7:32:53.639" v="603" actId="1076"/>
          <ac:spMkLst>
            <pc:docMk/>
            <pc:sldMk cId="3438821209" sldId="751"/>
            <ac:spMk id="2" creationId="{FB25BDDA-A62F-6DB7-C1B2-25AD0998951C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7:51:41.884" v="1054" actId="20577"/>
          <ac:spMkLst>
            <pc:docMk/>
            <pc:sldMk cId="3438821209" sldId="751"/>
            <ac:spMk id="3" creationId="{CC22719B-AACD-09E1-3455-C12795739F5B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01:42.828" v="1134" actId="20577"/>
        <pc:sldMkLst>
          <pc:docMk/>
          <pc:sldMk cId="3134778291" sldId="752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7:52:02.853" v="1057"/>
          <ac:spMkLst>
            <pc:docMk/>
            <pc:sldMk cId="3134778291" sldId="752"/>
            <ac:spMk id="2" creationId="{7978721C-DFA0-DDAF-0CF4-7D684A79E5BC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01:42.828" v="1134" actId="20577"/>
          <ac:spMkLst>
            <pc:docMk/>
            <pc:sldMk cId="3134778291" sldId="752"/>
            <ac:spMk id="3" creationId="{25BB567B-B0AF-D5B3-8CD8-4FCFEEFD98B9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7:54:40" v="1059" actId="20577"/>
          <ac:spMkLst>
            <pc:docMk/>
            <pc:sldMk cId="3134778291" sldId="752"/>
            <ac:spMk id="5" creationId="{25825915-FF91-10B2-59C1-9C678CE787B0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13:00.197" v="1317" actId="20577"/>
        <pc:sldMkLst>
          <pc:docMk/>
          <pc:sldMk cId="423213018" sldId="753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01:55.922" v="1137"/>
          <ac:spMkLst>
            <pc:docMk/>
            <pc:sldMk cId="423213018" sldId="753"/>
            <ac:spMk id="2" creationId="{19A1F776-6132-903B-A74D-4A7F4FF57A6C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13:00.197" v="1317" actId="20577"/>
          <ac:spMkLst>
            <pc:docMk/>
            <pc:sldMk cId="423213018" sldId="753"/>
            <ac:spMk id="3" creationId="{182F1CA3-F220-7B31-0282-39869DE1A2A4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02:17.376" v="1165" actId="20577"/>
          <ac:spMkLst>
            <pc:docMk/>
            <pc:sldMk cId="423213018" sldId="753"/>
            <ac:spMk id="5" creationId="{6F12FBAF-0D72-1E01-A552-E5349AA129B6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07:51.576" v="1283" actId="20577"/>
        <pc:sldMkLst>
          <pc:docMk/>
          <pc:sldMk cId="3039181942" sldId="754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05:52.259" v="1206"/>
          <ac:spMkLst>
            <pc:docMk/>
            <pc:sldMk cId="3039181942" sldId="754"/>
            <ac:spMk id="2" creationId="{BA7D4681-FEE4-E8B5-23FD-7126A195B18B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07:51.576" v="1283" actId="20577"/>
          <ac:spMkLst>
            <pc:docMk/>
            <pc:sldMk cId="3039181942" sldId="754"/>
            <ac:spMk id="3" creationId="{F6E821F9-679A-A7D4-9BFE-9F2CE7478E9C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06:27.808" v="1211" actId="20577"/>
          <ac:spMkLst>
            <pc:docMk/>
            <pc:sldMk cId="3039181942" sldId="754"/>
            <ac:spMk id="5" creationId="{4340CB77-3882-4F45-B777-03795A7CB396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28:27.091" v="1450" actId="14100"/>
        <pc:sldMkLst>
          <pc:docMk/>
          <pc:sldMk cId="3092713044" sldId="755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14:32.748" v="1324"/>
          <ac:spMkLst>
            <pc:docMk/>
            <pc:sldMk cId="3092713044" sldId="755"/>
            <ac:spMk id="2" creationId="{356822A0-D16E-5F8D-A197-7120A92ACBB2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28:27.091" v="1450" actId="14100"/>
          <ac:spMkLst>
            <pc:docMk/>
            <pc:sldMk cId="3092713044" sldId="755"/>
            <ac:spMk id="3" creationId="{2FDFDADD-A9D8-4491-36F3-B4B51361D624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14:29.638" v="1323" actId="20577"/>
          <ac:spMkLst>
            <pc:docMk/>
            <pc:sldMk cId="3092713044" sldId="755"/>
            <ac:spMk id="5" creationId="{C1DB07EA-9074-B736-2F3E-F7EBEF823EBE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9:21:49.478" v="2153" actId="20577"/>
        <pc:sldMkLst>
          <pc:docMk/>
          <pc:sldMk cId="1158064765" sldId="756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28:57.952" v="1453"/>
          <ac:spMkLst>
            <pc:docMk/>
            <pc:sldMk cId="1158064765" sldId="756"/>
            <ac:spMk id="2" creationId="{24DDD760-269C-683B-34F1-5A00F1CBD3D6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9:21:49.478" v="2153" actId="20577"/>
          <ac:spMkLst>
            <pc:docMk/>
            <pc:sldMk cId="1158064765" sldId="756"/>
            <ac:spMk id="3" creationId="{DB59A20A-D61B-0691-CF41-CB505980FD69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29:14.515" v="1459" actId="20577"/>
          <ac:spMkLst>
            <pc:docMk/>
            <pc:sldMk cId="1158064765" sldId="756"/>
            <ac:spMk id="5" creationId="{A403B131-59D0-8FF6-7118-97B28623A4C7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9:24:57.173" v="2302" actId="20577"/>
        <pc:sldMkLst>
          <pc:docMk/>
          <pc:sldMk cId="2167291486" sldId="757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9:14:15.711" v="1957"/>
          <ac:spMkLst>
            <pc:docMk/>
            <pc:sldMk cId="2167291486" sldId="757"/>
            <ac:spMk id="2" creationId="{757D5B78-227D-A7BA-D84F-30D2F14D2BC1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9:24:57.173" v="2302" actId="20577"/>
          <ac:spMkLst>
            <pc:docMk/>
            <pc:sldMk cId="2167291486" sldId="757"/>
            <ac:spMk id="3" creationId="{15E48257-5E32-CEE3-891A-99503569EDFE}"/>
          </ac:spMkLst>
        </pc:spChg>
        <pc:spChg chg="add">
          <ac:chgData name="Martina Pšeničková" userId="S::m.psenickova_arr-nisa.cz#ext#@krajlbc.onmicrosoft.com::f9410bde-2276-4e5d-979e-d010f507077b" providerId="AD" clId="Web-{BD51F9C3-FEDA-8B08-775A-F2CEDD17FE1B}" dt="2022-09-01T09:14:13.914" v="1956"/>
          <ac:spMkLst>
            <pc:docMk/>
            <pc:sldMk cId="2167291486" sldId="757"/>
            <ac:spMk id="5" creationId="{818D273E-1EB6-1A79-9F00-D0E0814F448C}"/>
          </ac:spMkLst>
        </pc:spChg>
      </pc:sldChg>
    </pc:docChg>
  </pc:docChgLst>
  <pc:docChgLst>
    <pc:chgData name="Milan Pštross" userId="d440ea9d-c26c-4163-93e5-924c500dd82e" providerId="ADAL" clId="{EC26A9D3-3000-413C-8685-18D467E767AB}"/>
    <pc:docChg chg="undo redo custSel addSld delSld modSld">
      <pc:chgData name="Milan Pštross" userId="d440ea9d-c26c-4163-93e5-924c500dd82e" providerId="ADAL" clId="{EC26A9D3-3000-413C-8685-18D467E767AB}" dt="2022-09-05T07:15:02.444" v="427" actId="404"/>
      <pc:docMkLst>
        <pc:docMk/>
      </pc:docMkLst>
      <pc:sldChg chg="modSp mod">
        <pc:chgData name="Milan Pštross" userId="d440ea9d-c26c-4163-93e5-924c500dd82e" providerId="ADAL" clId="{EC26A9D3-3000-413C-8685-18D467E767AB}" dt="2022-09-02T11:07:48.673" v="7" actId="20577"/>
        <pc:sldMkLst>
          <pc:docMk/>
          <pc:sldMk cId="0" sldId="631"/>
        </pc:sldMkLst>
        <pc:spChg chg="mod">
          <ac:chgData name="Milan Pštross" userId="d440ea9d-c26c-4163-93e5-924c500dd82e" providerId="ADAL" clId="{EC26A9D3-3000-413C-8685-18D467E767AB}" dt="2022-09-02T11:07:48.673" v="7" actId="20577"/>
          <ac:spMkLst>
            <pc:docMk/>
            <pc:sldMk cId="0" sldId="631"/>
            <ac:spMk id="58371" creationId="{F2083341-3674-4A1B-98DB-4255A089BD85}"/>
          </ac:spMkLst>
        </pc:spChg>
      </pc:sldChg>
      <pc:sldChg chg="del">
        <pc:chgData name="Milan Pštross" userId="d440ea9d-c26c-4163-93e5-924c500dd82e" providerId="ADAL" clId="{EC26A9D3-3000-413C-8685-18D467E767AB}" dt="2022-09-02T11:07:31.254" v="2" actId="2696"/>
        <pc:sldMkLst>
          <pc:docMk/>
          <pc:sldMk cId="33446801" sldId="700"/>
        </pc:sldMkLst>
      </pc:sldChg>
      <pc:sldChg chg="del">
        <pc:chgData name="Milan Pštross" userId="d440ea9d-c26c-4163-93e5-924c500dd82e" providerId="ADAL" clId="{EC26A9D3-3000-413C-8685-18D467E767AB}" dt="2022-09-02T11:07:33.070" v="3" actId="2696"/>
        <pc:sldMkLst>
          <pc:docMk/>
          <pc:sldMk cId="3148673102" sldId="747"/>
        </pc:sldMkLst>
      </pc:sldChg>
      <pc:sldChg chg="modSp add mod">
        <pc:chgData name="Milan Pštross" userId="d440ea9d-c26c-4163-93e5-924c500dd82e" providerId="ADAL" clId="{EC26A9D3-3000-413C-8685-18D467E767AB}" dt="2022-09-05T06:51:08.420" v="111" actId="1076"/>
        <pc:sldMkLst>
          <pc:docMk/>
          <pc:sldMk cId="2248138166" sldId="761"/>
        </pc:sldMkLst>
        <pc:spChg chg="mod">
          <ac:chgData name="Milan Pštross" userId="d440ea9d-c26c-4163-93e5-924c500dd82e" providerId="ADAL" clId="{EC26A9D3-3000-413C-8685-18D467E767AB}" dt="2022-09-02T11:09:55.864" v="83" actId="20577"/>
          <ac:spMkLst>
            <pc:docMk/>
            <pc:sldMk cId="2248138166" sldId="761"/>
            <ac:spMk id="58371" creationId="{F2083341-3674-4A1B-98DB-4255A089BD85}"/>
          </ac:spMkLst>
        </pc:spChg>
        <pc:picChg chg="mod">
          <ac:chgData name="Milan Pštross" userId="d440ea9d-c26c-4163-93e5-924c500dd82e" providerId="ADAL" clId="{EC26A9D3-3000-413C-8685-18D467E767AB}" dt="2022-09-05T06:51:08.420" v="111" actId="1076"/>
          <ac:picMkLst>
            <pc:docMk/>
            <pc:sldMk cId="2248138166" sldId="761"/>
            <ac:picMk id="58370" creationId="{4E3FA2AB-8C60-44EC-BFCA-872D8E81A7FA}"/>
          </ac:picMkLst>
        </pc:picChg>
      </pc:sldChg>
      <pc:sldChg chg="modSp add mod">
        <pc:chgData name="Milan Pštross" userId="d440ea9d-c26c-4163-93e5-924c500dd82e" providerId="ADAL" clId="{EC26A9D3-3000-413C-8685-18D467E767AB}" dt="2022-09-02T11:10:16.817" v="92" actId="20577"/>
        <pc:sldMkLst>
          <pc:docMk/>
          <pc:sldMk cId="946417142" sldId="762"/>
        </pc:sldMkLst>
        <pc:spChg chg="mod">
          <ac:chgData name="Milan Pštross" userId="d440ea9d-c26c-4163-93e5-924c500dd82e" providerId="ADAL" clId="{EC26A9D3-3000-413C-8685-18D467E767AB}" dt="2022-09-02T11:10:16.817" v="92" actId="20577"/>
          <ac:spMkLst>
            <pc:docMk/>
            <pc:sldMk cId="946417142" sldId="762"/>
            <ac:spMk id="58371" creationId="{F2083341-3674-4A1B-98DB-4255A089BD85}"/>
          </ac:spMkLst>
        </pc:spChg>
      </pc:sldChg>
      <pc:sldChg chg="addSp delSp modSp new del mod">
        <pc:chgData name="Milan Pštross" userId="d440ea9d-c26c-4163-93e5-924c500dd82e" providerId="ADAL" clId="{EC26A9D3-3000-413C-8685-18D467E767AB}" dt="2022-09-05T06:51:40.178" v="142" actId="2696"/>
        <pc:sldMkLst>
          <pc:docMk/>
          <pc:sldMk cId="752642973" sldId="763"/>
        </pc:sldMkLst>
        <pc:graphicFrameChg chg="add mod">
          <ac:chgData name="Milan Pštross" userId="d440ea9d-c26c-4163-93e5-924c500dd82e" providerId="ADAL" clId="{EC26A9D3-3000-413C-8685-18D467E767AB}" dt="2022-09-02T11:10:55.446" v="97"/>
          <ac:graphicFrameMkLst>
            <pc:docMk/>
            <pc:sldMk cId="752642973" sldId="763"/>
            <ac:graphicFrameMk id="2" creationId="{BC0C173E-AB6B-9CD2-D2EE-85914F23896E}"/>
          </ac:graphicFrameMkLst>
        </pc:graphicFrameChg>
        <pc:graphicFrameChg chg="add del mod">
          <ac:chgData name="Milan Pštross" userId="d440ea9d-c26c-4163-93e5-924c500dd82e" providerId="ADAL" clId="{EC26A9D3-3000-413C-8685-18D467E767AB}" dt="2022-09-02T11:11:09.799" v="102" actId="478"/>
          <ac:graphicFrameMkLst>
            <pc:docMk/>
            <pc:sldMk cId="752642973" sldId="763"/>
            <ac:graphicFrameMk id="3" creationId="{BC0C173E-AB6B-9CD2-D2EE-85914F23896E}"/>
          </ac:graphicFrameMkLst>
        </pc:graphicFrameChg>
      </pc:sldChg>
      <pc:sldChg chg="new del">
        <pc:chgData name="Milan Pštross" userId="d440ea9d-c26c-4163-93e5-924c500dd82e" providerId="ADAL" clId="{EC26A9D3-3000-413C-8685-18D467E767AB}" dt="2022-09-05T06:51:58.743" v="148" actId="47"/>
        <pc:sldMkLst>
          <pc:docMk/>
          <pc:sldMk cId="661021788" sldId="764"/>
        </pc:sldMkLst>
      </pc:sldChg>
      <pc:sldChg chg="addSp delSp modSp add mod">
        <pc:chgData name="Milan Pštross" userId="d440ea9d-c26c-4163-93e5-924c500dd82e" providerId="ADAL" clId="{EC26A9D3-3000-413C-8685-18D467E767AB}" dt="2022-09-05T06:56:35.001" v="224" actId="403"/>
        <pc:sldMkLst>
          <pc:docMk/>
          <pc:sldMk cId="4128120016" sldId="765"/>
        </pc:sldMkLst>
        <pc:spChg chg="add del mod">
          <ac:chgData name="Milan Pštross" userId="d440ea9d-c26c-4163-93e5-924c500dd82e" providerId="ADAL" clId="{EC26A9D3-3000-413C-8685-18D467E767AB}" dt="2022-09-05T06:55:08.872" v="198"/>
          <ac:spMkLst>
            <pc:docMk/>
            <pc:sldMk cId="4128120016" sldId="765"/>
            <ac:spMk id="3" creationId="{DB59A20A-D61B-0691-CF41-CB505980FD69}"/>
          </ac:spMkLst>
        </pc:spChg>
        <pc:spChg chg="mod">
          <ac:chgData name="Milan Pštross" userId="d440ea9d-c26c-4163-93e5-924c500dd82e" providerId="ADAL" clId="{EC26A9D3-3000-413C-8685-18D467E767AB}" dt="2022-09-05T06:51:33.652" v="141" actId="20577"/>
          <ac:spMkLst>
            <pc:docMk/>
            <pc:sldMk cId="4128120016" sldId="765"/>
            <ac:spMk id="5" creationId="{A403B131-59D0-8FF6-7118-97B28623A4C7}"/>
          </ac:spMkLst>
        </pc:spChg>
        <pc:spChg chg="add del mod">
          <ac:chgData name="Milan Pštross" userId="d440ea9d-c26c-4163-93e5-924c500dd82e" providerId="ADAL" clId="{EC26A9D3-3000-413C-8685-18D467E767AB}" dt="2022-09-05T06:55:40.842" v="200" actId="478"/>
          <ac:spMkLst>
            <pc:docMk/>
            <pc:sldMk cId="4128120016" sldId="765"/>
            <ac:spMk id="11" creationId="{2539F703-9EAE-057C-6EED-74BD0DD4C8DE}"/>
          </ac:spMkLst>
        </pc:spChg>
        <pc:graphicFrameChg chg="add mod">
          <ac:chgData name="Milan Pštross" userId="d440ea9d-c26c-4163-93e5-924c500dd82e" providerId="ADAL" clId="{EC26A9D3-3000-413C-8685-18D467E767AB}" dt="2022-09-05T06:54:03.934" v="177"/>
          <ac:graphicFrameMkLst>
            <pc:docMk/>
            <pc:sldMk cId="4128120016" sldId="765"/>
            <ac:graphicFrameMk id="4" creationId="{BC0C173E-AB6B-9CD2-D2EE-85914F23896E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5T06:56:28.804" v="220" actId="404"/>
          <ac:graphicFrameMkLst>
            <pc:docMk/>
            <pc:sldMk cId="4128120016" sldId="765"/>
            <ac:graphicFrameMk id="6" creationId="{BC0C173E-AB6B-9CD2-D2EE-85914F23896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4:52.037" v="189"/>
          <ac:graphicFrameMkLst>
            <pc:docMk/>
            <pc:sldMk cId="4128120016" sldId="765"/>
            <ac:graphicFrameMk id="7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4:58.401" v="191"/>
          <ac:graphicFrameMkLst>
            <pc:docMk/>
            <pc:sldMk cId="4128120016" sldId="765"/>
            <ac:graphicFrameMk id="8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5:08.670" v="197"/>
          <ac:graphicFrameMkLst>
            <pc:docMk/>
            <pc:sldMk cId="4128120016" sldId="765"/>
            <ac:graphicFrameMk id="9" creationId="{100AF721-AFBF-B4AB-D718-079D16A15843}"/>
          </ac:graphicFrameMkLst>
        </pc:graphicFrameChg>
        <pc:graphicFrameChg chg="add del mod">
          <ac:chgData name="Milan Pštross" userId="d440ea9d-c26c-4163-93e5-924c500dd82e" providerId="ADAL" clId="{EC26A9D3-3000-413C-8685-18D467E767AB}" dt="2022-09-05T06:55:37.300" v="199" actId="478"/>
          <ac:graphicFrameMkLst>
            <pc:docMk/>
            <pc:sldMk cId="4128120016" sldId="765"/>
            <ac:graphicFrameMk id="10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5:47.010" v="202"/>
          <ac:graphicFrameMkLst>
            <pc:docMk/>
            <pc:sldMk cId="4128120016" sldId="765"/>
            <ac:graphicFrameMk id="12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6:35.001" v="224" actId="403"/>
          <ac:graphicFrameMkLst>
            <pc:docMk/>
            <pc:sldMk cId="4128120016" sldId="765"/>
            <ac:graphicFrameMk id="13" creationId="{100AF721-AFBF-B4AB-D718-079D16A15843}"/>
          </ac:graphicFrameMkLst>
        </pc:graphicFrameChg>
      </pc:sldChg>
      <pc:sldChg chg="addSp delSp modSp add mod">
        <pc:chgData name="Milan Pštross" userId="d440ea9d-c26c-4163-93e5-924c500dd82e" providerId="ADAL" clId="{EC26A9D3-3000-413C-8685-18D467E767AB}" dt="2022-09-05T07:00:02.158" v="271"/>
        <pc:sldMkLst>
          <pc:docMk/>
          <pc:sldMk cId="441260237" sldId="766"/>
        </pc:sldMkLst>
        <pc:spChg chg="add del">
          <ac:chgData name="Milan Pštross" userId="d440ea9d-c26c-4163-93e5-924c500dd82e" providerId="ADAL" clId="{EC26A9D3-3000-413C-8685-18D467E767AB}" dt="2022-09-05T06:58:46.573" v="251"/>
          <ac:spMkLst>
            <pc:docMk/>
            <pc:sldMk cId="441260237" sldId="766"/>
            <ac:spMk id="3" creationId="{DB59A20A-D61B-0691-CF41-CB505980FD69}"/>
          </ac:spMkLst>
        </pc:spChg>
        <pc:graphicFrameChg chg="add mod">
          <ac:chgData name="Milan Pštross" userId="d440ea9d-c26c-4163-93e5-924c500dd82e" providerId="ADAL" clId="{EC26A9D3-3000-413C-8685-18D467E767AB}" dt="2022-09-05T06:57:57.779" v="234"/>
          <ac:graphicFrameMkLst>
            <pc:docMk/>
            <pc:sldMk cId="441260237" sldId="766"/>
            <ac:graphicFrameMk id="4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00.953" v="236"/>
          <ac:graphicFrameMkLst>
            <pc:docMk/>
            <pc:sldMk cId="441260237" sldId="766"/>
            <ac:graphicFrameMk id="6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13.090" v="238"/>
          <ac:graphicFrameMkLst>
            <pc:docMk/>
            <pc:sldMk cId="441260237" sldId="766"/>
            <ac:graphicFrameMk id="7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9:42.192" v="269" actId="403"/>
          <ac:graphicFrameMkLst>
            <pc:docMk/>
            <pc:sldMk cId="441260237" sldId="766"/>
            <ac:graphicFrameMk id="8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46.573" v="251"/>
          <ac:graphicFrameMkLst>
            <pc:docMk/>
            <pc:sldMk cId="441260237" sldId="766"/>
            <ac:graphicFrameMk id="9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57.236" v="253"/>
          <ac:graphicFrameMkLst>
            <pc:docMk/>
            <pc:sldMk cId="441260237" sldId="766"/>
            <ac:graphicFrameMk id="10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9:26.520" v="266" actId="403"/>
          <ac:graphicFrameMkLst>
            <pc:docMk/>
            <pc:sldMk cId="441260237" sldId="766"/>
            <ac:graphicFrameMk id="11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0:02.158" v="271"/>
          <ac:graphicFrameMkLst>
            <pc:docMk/>
            <pc:sldMk cId="441260237" sldId="766"/>
            <ac:graphicFrameMk id="12" creationId="{F6F9EE31-8A23-CEE6-4F20-0523E089AD8C}"/>
          </ac:graphicFrameMkLst>
        </pc:graphicFrameChg>
      </pc:sldChg>
      <pc:sldChg chg="add del">
        <pc:chgData name="Milan Pštross" userId="d440ea9d-c26c-4163-93e5-924c500dd82e" providerId="ADAL" clId="{EC26A9D3-3000-413C-8685-18D467E767AB}" dt="2022-09-05T06:51:01.087" v="109"/>
        <pc:sldMkLst>
          <pc:docMk/>
          <pc:sldMk cId="4073257264" sldId="766"/>
        </pc:sldMkLst>
      </pc:sldChg>
      <pc:sldChg chg="addSp delSp modSp add mod">
        <pc:chgData name="Milan Pštross" userId="d440ea9d-c26c-4163-93e5-924c500dd82e" providerId="ADAL" clId="{EC26A9D3-3000-413C-8685-18D467E767AB}" dt="2022-09-05T06:57:28.689" v="232" actId="403"/>
        <pc:sldMkLst>
          <pc:docMk/>
          <pc:sldMk cId="1211712703" sldId="767"/>
        </pc:sldMkLst>
        <pc:spChg chg="add del">
          <ac:chgData name="Milan Pštross" userId="d440ea9d-c26c-4163-93e5-924c500dd82e" providerId="ADAL" clId="{EC26A9D3-3000-413C-8685-18D467E767AB}" dt="2022-09-05T06:57:06.618" v="227"/>
          <ac:spMkLst>
            <pc:docMk/>
            <pc:sldMk cId="1211712703" sldId="767"/>
            <ac:spMk id="3" creationId="{DB59A20A-D61B-0691-CF41-CB505980FD69}"/>
          </ac:spMkLst>
        </pc:spChg>
        <pc:graphicFrameChg chg="add del mod">
          <ac:chgData name="Milan Pštross" userId="d440ea9d-c26c-4163-93e5-924c500dd82e" providerId="ADAL" clId="{EC26A9D3-3000-413C-8685-18D467E767AB}" dt="2022-09-05T06:57:06.275" v="226"/>
          <ac:graphicFrameMkLst>
            <pc:docMk/>
            <pc:sldMk cId="1211712703" sldId="767"/>
            <ac:graphicFrameMk id="2" creationId="{4556F8B2-201B-B156-3E19-CC8D25655C22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5T06:57:28.689" v="232" actId="403"/>
          <ac:graphicFrameMkLst>
            <pc:docMk/>
            <pc:sldMk cId="1211712703" sldId="767"/>
            <ac:graphicFrameMk id="4" creationId="{248FC530-8860-AC6B-61BD-2C4E5699509B}"/>
          </ac:graphicFrameMkLst>
        </pc:graphicFrameChg>
      </pc:sldChg>
      <pc:sldChg chg="addSp delSp modSp add mod">
        <pc:chgData name="Milan Pštross" userId="d440ea9d-c26c-4163-93e5-924c500dd82e" providerId="ADAL" clId="{EC26A9D3-3000-413C-8685-18D467E767AB}" dt="2022-09-05T07:11:33.964" v="398" actId="403"/>
        <pc:sldMkLst>
          <pc:docMk/>
          <pc:sldMk cId="741672375" sldId="768"/>
        </pc:sldMkLst>
        <pc:spChg chg="add del">
          <ac:chgData name="Milan Pštross" userId="d440ea9d-c26c-4163-93e5-924c500dd82e" providerId="ADAL" clId="{EC26A9D3-3000-413C-8685-18D467E767AB}" dt="2022-09-05T07:11:16.742" v="392"/>
          <ac:spMkLst>
            <pc:docMk/>
            <pc:sldMk cId="741672375" sldId="768"/>
            <ac:spMk id="3" creationId="{DB59A20A-D61B-0691-CF41-CB505980FD69}"/>
          </ac:spMkLst>
        </pc:spChg>
        <pc:spChg chg="mod">
          <ac:chgData name="Milan Pštross" userId="d440ea9d-c26c-4163-93e5-924c500dd82e" providerId="ADAL" clId="{EC26A9D3-3000-413C-8685-18D467E767AB}" dt="2022-09-05T06:52:54.848" v="167" actId="14100"/>
          <ac:spMkLst>
            <pc:docMk/>
            <pc:sldMk cId="741672375" sldId="768"/>
            <ac:spMk id="5" creationId="{A403B131-59D0-8FF6-7118-97B28623A4C7}"/>
          </ac:spMkLst>
        </pc:spChg>
        <pc:graphicFrameChg chg="add del mod">
          <ac:chgData name="Milan Pštross" userId="d440ea9d-c26c-4163-93e5-924c500dd82e" providerId="ADAL" clId="{EC26A9D3-3000-413C-8685-18D467E767AB}" dt="2022-09-05T07:11:16.439" v="391"/>
          <ac:graphicFrameMkLst>
            <pc:docMk/>
            <pc:sldMk cId="741672375" sldId="768"/>
            <ac:graphicFrameMk id="2" creationId="{001E4845-BC1E-079E-3E60-41EAE4F84EA7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5T07:11:33.964" v="398" actId="403"/>
          <ac:graphicFrameMkLst>
            <pc:docMk/>
            <pc:sldMk cId="741672375" sldId="768"/>
            <ac:graphicFrameMk id="4" creationId="{1DB85F59-D2D4-7C65-A1AF-02BED10EEDC1}"/>
          </ac:graphicFrameMkLst>
        </pc:graphicFrameChg>
      </pc:sldChg>
      <pc:sldChg chg="add del">
        <pc:chgData name="Milan Pštross" userId="d440ea9d-c26c-4163-93e5-924c500dd82e" providerId="ADAL" clId="{EC26A9D3-3000-413C-8685-18D467E767AB}" dt="2022-09-05T06:53:09.871" v="171" actId="2696"/>
        <pc:sldMkLst>
          <pc:docMk/>
          <pc:sldMk cId="3921255532" sldId="769"/>
        </pc:sldMkLst>
      </pc:sldChg>
      <pc:sldChg chg="add del">
        <pc:chgData name="Milan Pštross" userId="d440ea9d-c26c-4163-93e5-924c500dd82e" providerId="ADAL" clId="{EC26A9D3-3000-413C-8685-18D467E767AB}" dt="2022-09-05T06:53:07.543" v="170" actId="2696"/>
        <pc:sldMkLst>
          <pc:docMk/>
          <pc:sldMk cId="3380635215" sldId="770"/>
        </pc:sldMkLst>
      </pc:sldChg>
      <pc:sldChg chg="addSp modSp add mod">
        <pc:chgData name="Milan Pštross" userId="d440ea9d-c26c-4163-93e5-924c500dd82e" providerId="ADAL" clId="{EC26A9D3-3000-413C-8685-18D467E767AB}" dt="2022-09-05T07:12:08.504" v="403" actId="1076"/>
        <pc:sldMkLst>
          <pc:docMk/>
          <pc:sldMk cId="2654039803" sldId="771"/>
        </pc:sldMkLst>
        <pc:picChg chg="add mod">
          <ac:chgData name="Milan Pštross" userId="d440ea9d-c26c-4163-93e5-924c500dd82e" providerId="ADAL" clId="{EC26A9D3-3000-413C-8685-18D467E767AB}" dt="2022-09-05T07:11:51.178" v="400"/>
          <ac:picMkLst>
            <pc:docMk/>
            <pc:sldMk cId="2654039803" sldId="771"/>
            <ac:picMk id="4" creationId="{04B567CF-023C-87A1-C3CC-93D4E5FBBE39}"/>
          </ac:picMkLst>
        </pc:picChg>
        <pc:picChg chg="add mod">
          <ac:chgData name="Milan Pštross" userId="d440ea9d-c26c-4163-93e5-924c500dd82e" providerId="ADAL" clId="{EC26A9D3-3000-413C-8685-18D467E767AB}" dt="2022-09-05T07:12:08.504" v="403" actId="1076"/>
          <ac:picMkLst>
            <pc:docMk/>
            <pc:sldMk cId="2654039803" sldId="771"/>
            <ac:picMk id="6" creationId="{B305C460-696E-88DD-3301-CE3C917D378D}"/>
          </ac:picMkLst>
        </pc:picChg>
      </pc:sldChg>
      <pc:sldChg chg="addSp delSp modSp add mod">
        <pc:chgData name="Milan Pštross" userId="d440ea9d-c26c-4163-93e5-924c500dd82e" providerId="ADAL" clId="{EC26A9D3-3000-413C-8685-18D467E767AB}" dt="2022-09-05T07:13:23.482" v="414" actId="403"/>
        <pc:sldMkLst>
          <pc:docMk/>
          <pc:sldMk cId="2487997813" sldId="772"/>
        </pc:sldMkLst>
        <pc:spChg chg="add del">
          <ac:chgData name="Milan Pštross" userId="d440ea9d-c26c-4163-93e5-924c500dd82e" providerId="ADAL" clId="{EC26A9D3-3000-413C-8685-18D467E767AB}" dt="2022-09-05T07:13:07.661" v="408"/>
          <ac:spMkLst>
            <pc:docMk/>
            <pc:sldMk cId="2487997813" sldId="772"/>
            <ac:spMk id="3" creationId="{DB59A20A-D61B-0691-CF41-CB505980FD69}"/>
          </ac:spMkLst>
        </pc:spChg>
        <pc:graphicFrameChg chg="add del mod">
          <ac:chgData name="Milan Pštross" userId="d440ea9d-c26c-4163-93e5-924c500dd82e" providerId="ADAL" clId="{EC26A9D3-3000-413C-8685-18D467E767AB}" dt="2022-09-05T07:13:07.325" v="407"/>
          <ac:graphicFrameMkLst>
            <pc:docMk/>
            <pc:sldMk cId="2487997813" sldId="772"/>
            <ac:graphicFrameMk id="2" creationId="{9963C531-A108-91E0-2A4E-DF0F318E72CC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5T07:13:23.482" v="414" actId="403"/>
          <ac:graphicFrameMkLst>
            <pc:docMk/>
            <pc:sldMk cId="2487997813" sldId="772"/>
            <ac:graphicFrameMk id="4" creationId="{12E3C5BF-1BBF-55F9-B55A-847416F2E7BF}"/>
          </ac:graphicFrameMkLst>
        </pc:graphicFrameChg>
      </pc:sldChg>
      <pc:sldChg chg="addSp delSp modSp add mod">
        <pc:chgData name="Milan Pštross" userId="d440ea9d-c26c-4163-93e5-924c500dd82e" providerId="ADAL" clId="{EC26A9D3-3000-413C-8685-18D467E767AB}" dt="2022-09-05T07:01:15.087" v="285" actId="732"/>
        <pc:sldMkLst>
          <pc:docMk/>
          <pc:sldMk cId="3583212856" sldId="773"/>
        </pc:sldMkLst>
        <pc:spChg chg="add del mod">
          <ac:chgData name="Milan Pštross" userId="d440ea9d-c26c-4163-93e5-924c500dd82e" providerId="ADAL" clId="{EC26A9D3-3000-413C-8685-18D467E767AB}" dt="2022-09-05T07:00:18.346" v="276" actId="478"/>
          <ac:spMkLst>
            <pc:docMk/>
            <pc:sldMk cId="3583212856" sldId="773"/>
            <ac:spMk id="3" creationId="{1B22A198-6EDD-1D25-E565-413CC090971C}"/>
          </ac:spMkLst>
        </pc:spChg>
        <pc:graphicFrameChg chg="del modGraphic">
          <ac:chgData name="Milan Pštross" userId="d440ea9d-c26c-4163-93e5-924c500dd82e" providerId="ADAL" clId="{EC26A9D3-3000-413C-8685-18D467E767AB}" dt="2022-09-05T07:00:15.170" v="275" actId="478"/>
          <ac:graphicFrameMkLst>
            <pc:docMk/>
            <pc:sldMk cId="3583212856" sldId="773"/>
            <ac:graphicFrameMk id="4" creationId="{248FC530-8860-AC6B-61BD-2C4E5699509B}"/>
          </ac:graphicFrameMkLst>
        </pc:graphicFrameChg>
        <pc:picChg chg="add mod modCrop">
          <ac:chgData name="Milan Pštross" userId="d440ea9d-c26c-4163-93e5-924c500dd82e" providerId="ADAL" clId="{EC26A9D3-3000-413C-8685-18D467E767AB}" dt="2022-09-05T07:01:15.087" v="285" actId="732"/>
          <ac:picMkLst>
            <pc:docMk/>
            <pc:sldMk cId="3583212856" sldId="773"/>
            <ac:picMk id="6" creationId="{5CEB6632-D14A-29AC-8524-C7AEF96BA208}"/>
          </ac:picMkLst>
        </pc:picChg>
      </pc:sldChg>
      <pc:sldChg chg="addSp delSp modSp add mod">
        <pc:chgData name="Milan Pštross" userId="d440ea9d-c26c-4163-93e5-924c500dd82e" providerId="ADAL" clId="{EC26A9D3-3000-413C-8685-18D467E767AB}" dt="2022-09-05T07:03:40.400" v="325" actId="403"/>
        <pc:sldMkLst>
          <pc:docMk/>
          <pc:sldMk cId="792829752" sldId="774"/>
        </pc:sldMkLst>
        <pc:graphicFrameChg chg="add mod">
          <ac:chgData name="Milan Pštross" userId="d440ea9d-c26c-4163-93e5-924c500dd82e" providerId="ADAL" clId="{EC26A9D3-3000-413C-8685-18D467E767AB}" dt="2022-09-05T07:02:27.694" v="292"/>
          <ac:graphicFrameMkLst>
            <pc:docMk/>
            <pc:sldMk cId="792829752" sldId="774"/>
            <ac:graphicFrameMk id="6" creationId="{66A98819-9A3E-3801-7583-36E309BF5DD7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2:45.796" v="296"/>
          <ac:graphicFrameMkLst>
            <pc:docMk/>
            <pc:sldMk cId="792829752" sldId="774"/>
            <ac:graphicFrameMk id="7" creationId="{66A98819-9A3E-3801-7583-36E309BF5DD7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2:15.008" v="289" actId="478"/>
          <ac:graphicFrameMkLst>
            <pc:docMk/>
            <pc:sldMk cId="792829752" sldId="774"/>
            <ac:graphicFrameMk id="8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3:40.400" v="325" actId="403"/>
          <ac:graphicFrameMkLst>
            <pc:docMk/>
            <pc:sldMk cId="792829752" sldId="774"/>
            <ac:graphicFrameMk id="9" creationId="{66A98819-9A3E-3801-7583-36E309BF5DD7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3:04.048" v="302"/>
          <ac:graphicFrameMkLst>
            <pc:docMk/>
            <pc:sldMk cId="792829752" sldId="774"/>
            <ac:graphicFrameMk id="10" creationId="{824E8733-1368-1B52-2558-59ECE59EBB63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2:16.254" v="290" actId="478"/>
          <ac:graphicFrameMkLst>
            <pc:docMk/>
            <pc:sldMk cId="792829752" sldId="774"/>
            <ac:graphicFrameMk id="11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3:36.048" v="321" actId="403"/>
          <ac:graphicFrameMkLst>
            <pc:docMk/>
            <pc:sldMk cId="792829752" sldId="774"/>
            <ac:graphicFrameMk id="12" creationId="{824E8733-1368-1B52-2558-59ECE59EBB63}"/>
          </ac:graphicFrameMkLst>
        </pc:graphicFrameChg>
      </pc:sldChg>
      <pc:sldChg chg="new del">
        <pc:chgData name="Milan Pštross" userId="d440ea9d-c26c-4163-93e5-924c500dd82e" providerId="ADAL" clId="{EC26A9D3-3000-413C-8685-18D467E767AB}" dt="2022-09-05T07:01:43.475" v="287" actId="680"/>
        <pc:sldMkLst>
          <pc:docMk/>
          <pc:sldMk cId="4214773459" sldId="774"/>
        </pc:sldMkLst>
      </pc:sldChg>
      <pc:sldChg chg="addSp delSp modSp add mod">
        <pc:chgData name="Milan Pštross" userId="d440ea9d-c26c-4163-93e5-924c500dd82e" providerId="ADAL" clId="{EC26A9D3-3000-413C-8685-18D467E767AB}" dt="2022-09-05T07:05:33.922" v="333"/>
        <pc:sldMkLst>
          <pc:docMk/>
          <pc:sldMk cId="3745392848" sldId="775"/>
        </pc:sldMkLst>
        <pc:graphicFrameChg chg="del">
          <ac:chgData name="Milan Pštross" userId="d440ea9d-c26c-4163-93e5-924c500dd82e" providerId="ADAL" clId="{EC26A9D3-3000-413C-8685-18D467E767AB}" dt="2022-09-05T07:04:12.519" v="327" actId="478"/>
          <ac:graphicFrameMkLst>
            <pc:docMk/>
            <pc:sldMk cId="3745392848" sldId="775"/>
            <ac:graphicFrameMk id="9" creationId="{66A98819-9A3E-3801-7583-36E309BF5DD7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4:13.509" v="328" actId="478"/>
          <ac:graphicFrameMkLst>
            <pc:docMk/>
            <pc:sldMk cId="3745392848" sldId="775"/>
            <ac:graphicFrameMk id="12" creationId="{824E8733-1368-1B52-2558-59ECE59EBB63}"/>
          </ac:graphicFrameMkLst>
        </pc:graphicFrameChg>
        <pc:picChg chg="add mod">
          <ac:chgData name="Milan Pštross" userId="d440ea9d-c26c-4163-93e5-924c500dd82e" providerId="ADAL" clId="{EC26A9D3-3000-413C-8685-18D467E767AB}" dt="2022-09-05T07:04:27.351" v="331" actId="14100"/>
          <ac:picMkLst>
            <pc:docMk/>
            <pc:sldMk cId="3745392848" sldId="775"/>
            <ac:picMk id="6" creationId="{68731931-5150-5673-C41D-54C4713DD94A}"/>
          </ac:picMkLst>
        </pc:picChg>
        <pc:picChg chg="add mod">
          <ac:chgData name="Milan Pštross" userId="d440ea9d-c26c-4163-93e5-924c500dd82e" providerId="ADAL" clId="{EC26A9D3-3000-413C-8685-18D467E767AB}" dt="2022-09-05T07:05:33.922" v="333"/>
          <ac:picMkLst>
            <pc:docMk/>
            <pc:sldMk cId="3745392848" sldId="775"/>
            <ac:picMk id="7" creationId="{07F39EB8-3E16-2519-93B7-0C59D218458F}"/>
          </ac:picMkLst>
        </pc:picChg>
      </pc:sldChg>
      <pc:sldChg chg="addSp delSp modSp add mod">
        <pc:chgData name="Milan Pštross" userId="d440ea9d-c26c-4163-93e5-924c500dd82e" providerId="ADAL" clId="{EC26A9D3-3000-413C-8685-18D467E767AB}" dt="2022-09-05T07:08:17.608" v="381" actId="403"/>
        <pc:sldMkLst>
          <pc:docMk/>
          <pc:sldMk cId="218100560" sldId="776"/>
        </pc:sldMkLst>
        <pc:spChg chg="add del">
          <ac:chgData name="Milan Pštross" userId="d440ea9d-c26c-4163-93e5-924c500dd82e" providerId="ADAL" clId="{EC26A9D3-3000-413C-8685-18D467E767AB}" dt="2022-09-05T07:07:48.953" v="366"/>
          <ac:spMkLst>
            <pc:docMk/>
            <pc:sldMk cId="218100560" sldId="776"/>
            <ac:spMk id="3" creationId="{DB59A20A-D61B-0691-CF41-CB505980FD69}"/>
          </ac:spMkLst>
        </pc:spChg>
        <pc:graphicFrameChg chg="add mod">
          <ac:chgData name="Milan Pštross" userId="d440ea9d-c26c-4163-93e5-924c500dd82e" providerId="ADAL" clId="{EC26A9D3-3000-413C-8685-18D467E767AB}" dt="2022-09-05T07:06:23.439" v="338"/>
          <ac:graphicFrameMkLst>
            <pc:docMk/>
            <pc:sldMk cId="218100560" sldId="776"/>
            <ac:graphicFrameMk id="6" creationId="{612734D9-E512-D364-6036-02A77FA601F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6:34.335" v="340"/>
          <ac:graphicFrameMkLst>
            <pc:docMk/>
            <pc:sldMk cId="218100560" sldId="776"/>
            <ac:graphicFrameMk id="7" creationId="{612734D9-E512-D364-6036-02A77FA601F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6:59.875" v="354" actId="113"/>
          <ac:graphicFrameMkLst>
            <pc:docMk/>
            <pc:sldMk cId="218100560" sldId="776"/>
            <ac:graphicFrameMk id="8" creationId="{612734D9-E512-D364-6036-02A77FA601F3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5:52.792" v="335" actId="478"/>
          <ac:graphicFrameMkLst>
            <pc:docMk/>
            <pc:sldMk cId="218100560" sldId="776"/>
            <ac:graphicFrameMk id="9" creationId="{66A98819-9A3E-3801-7583-36E309BF5DD7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20.792" v="356"/>
          <ac:graphicFrameMkLst>
            <pc:docMk/>
            <pc:sldMk cId="218100560" sldId="776"/>
            <ac:graphicFrameMk id="10" creationId="{BEF965A9-73CC-BE0D-B513-DD166C61780E}"/>
          </ac:graphicFrameMkLst>
        </pc:graphicFrameChg>
        <pc:graphicFrameChg chg="add del mod">
          <ac:chgData name="Milan Pštross" userId="d440ea9d-c26c-4163-93e5-924c500dd82e" providerId="ADAL" clId="{EC26A9D3-3000-413C-8685-18D467E767AB}" dt="2022-09-05T07:07:38.256" v="360" actId="478"/>
          <ac:graphicFrameMkLst>
            <pc:docMk/>
            <pc:sldMk cId="218100560" sldId="776"/>
            <ac:graphicFrameMk id="11" creationId="{BEF965A9-73CC-BE0D-B513-DD166C61780E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5:53.787" v="336" actId="478"/>
          <ac:graphicFrameMkLst>
            <pc:docMk/>
            <pc:sldMk cId="218100560" sldId="776"/>
            <ac:graphicFrameMk id="12" creationId="{824E8733-1368-1B52-2558-59ECE59EBB6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42.650" v="362"/>
          <ac:graphicFrameMkLst>
            <pc:docMk/>
            <pc:sldMk cId="218100560" sldId="776"/>
            <ac:graphicFrameMk id="13" creationId="{BEF965A9-73CC-BE0D-B513-DD166C61780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48.953" v="366"/>
          <ac:graphicFrameMkLst>
            <pc:docMk/>
            <pc:sldMk cId="218100560" sldId="776"/>
            <ac:graphicFrameMk id="14" creationId="{BEF965A9-73CC-BE0D-B513-DD166C61780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53.780" v="368"/>
          <ac:graphicFrameMkLst>
            <pc:docMk/>
            <pc:sldMk cId="218100560" sldId="776"/>
            <ac:graphicFrameMk id="15" creationId="{BEF965A9-73CC-BE0D-B513-DD166C61780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8:17.608" v="381" actId="403"/>
          <ac:graphicFrameMkLst>
            <pc:docMk/>
            <pc:sldMk cId="218100560" sldId="776"/>
            <ac:graphicFrameMk id="16" creationId="{BEF965A9-73CC-BE0D-B513-DD166C61780E}"/>
          </ac:graphicFrameMkLst>
        </pc:graphicFrameChg>
      </pc:sldChg>
      <pc:sldChg chg="addSp modSp add mod">
        <pc:chgData name="Milan Pštross" userId="d440ea9d-c26c-4163-93e5-924c500dd82e" providerId="ADAL" clId="{EC26A9D3-3000-413C-8685-18D467E767AB}" dt="2022-09-05T07:10:33.039" v="387" actId="14100"/>
        <pc:sldMkLst>
          <pc:docMk/>
          <pc:sldMk cId="764674165" sldId="777"/>
        </pc:sldMkLst>
        <pc:picChg chg="add mod">
          <ac:chgData name="Milan Pštross" userId="d440ea9d-c26c-4163-93e5-924c500dd82e" providerId="ADAL" clId="{EC26A9D3-3000-413C-8685-18D467E767AB}" dt="2022-09-05T07:10:33.039" v="387" actId="14100"/>
          <ac:picMkLst>
            <pc:docMk/>
            <pc:sldMk cId="764674165" sldId="777"/>
            <ac:picMk id="7" creationId="{EADB8496-89AA-BFFF-859A-467F0AE29E45}"/>
          </ac:picMkLst>
        </pc:picChg>
      </pc:sldChg>
      <pc:sldChg chg="addSp delSp modSp add mod">
        <pc:chgData name="Milan Pštross" userId="d440ea9d-c26c-4163-93e5-924c500dd82e" providerId="ADAL" clId="{EC26A9D3-3000-413C-8685-18D467E767AB}" dt="2022-09-05T07:15:02.444" v="427" actId="404"/>
        <pc:sldMkLst>
          <pc:docMk/>
          <pc:sldMk cId="2036518394" sldId="778"/>
        </pc:sldMkLst>
        <pc:spChg chg="add del">
          <ac:chgData name="Milan Pštross" userId="d440ea9d-c26c-4163-93e5-924c500dd82e" providerId="ADAL" clId="{EC26A9D3-3000-413C-8685-18D467E767AB}" dt="2022-09-05T07:14:49.329" v="419"/>
          <ac:spMkLst>
            <pc:docMk/>
            <pc:sldMk cId="2036518394" sldId="778"/>
            <ac:spMk id="3" creationId="{DB59A20A-D61B-0691-CF41-CB505980FD69}"/>
          </ac:spMkLst>
        </pc:spChg>
        <pc:graphicFrameChg chg="add del mod">
          <ac:chgData name="Milan Pštross" userId="d440ea9d-c26c-4163-93e5-924c500dd82e" providerId="ADAL" clId="{EC26A9D3-3000-413C-8685-18D467E767AB}" dt="2022-09-05T07:14:48.997" v="418"/>
          <ac:graphicFrameMkLst>
            <pc:docMk/>
            <pc:sldMk cId="2036518394" sldId="778"/>
            <ac:graphicFrameMk id="2" creationId="{A66CEF39-FF8F-CF12-53E3-427DC6D4FACC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5T07:15:02.444" v="427" actId="404"/>
          <ac:graphicFrameMkLst>
            <pc:docMk/>
            <pc:sldMk cId="2036518394" sldId="778"/>
            <ac:graphicFrameMk id="4" creationId="{383B4530-0CEB-005B-D853-6ABF1F289954}"/>
          </ac:graphicFrameMkLst>
        </pc:graphicFrameChg>
        <pc:picChg chg="del">
          <ac:chgData name="Milan Pštross" userId="d440ea9d-c26c-4163-93e5-924c500dd82e" providerId="ADAL" clId="{EC26A9D3-3000-413C-8685-18D467E767AB}" dt="2022-09-05T07:14:40.300" v="416" actId="478"/>
          <ac:picMkLst>
            <pc:docMk/>
            <pc:sldMk cId="2036518394" sldId="778"/>
            <ac:picMk id="6" creationId="{B305C460-696E-88DD-3301-CE3C917D378D}"/>
          </ac:picMkLst>
        </pc:picChg>
      </pc:sldChg>
    </pc:docChg>
  </pc:docChgLst>
  <pc:docChgLst>
    <pc:chgData name="Martina Pšeničková" userId="S::m.psenickova_arr-nisa.cz#ext#@krajlbc.onmicrosoft.com::f9410bde-2276-4e5d-979e-d010f507077b" providerId="AD" clId="Web-{460D679C-CCB7-7881-1919-B7CE617B3518}"/>
    <pc:docChg chg="modSld">
      <pc:chgData name="Martina Pšeničková" userId="S::m.psenickova_arr-nisa.cz#ext#@krajlbc.onmicrosoft.com::f9410bde-2276-4e5d-979e-d010f507077b" providerId="AD" clId="Web-{460D679C-CCB7-7881-1919-B7CE617B3518}" dt="2022-09-06T06:33:02.202" v="0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460D679C-CCB7-7881-1919-B7CE617B3518}" dt="2022-09-06T06:33:02.202" v="0" actId="20577"/>
        <pc:sldMkLst>
          <pc:docMk/>
          <pc:sldMk cId="1938998208" sldId="758"/>
        </pc:sldMkLst>
        <pc:spChg chg="mod">
          <ac:chgData name="Martina Pšeničková" userId="S::m.psenickova_arr-nisa.cz#ext#@krajlbc.onmicrosoft.com::f9410bde-2276-4e5d-979e-d010f507077b" providerId="AD" clId="Web-{460D679C-CCB7-7881-1919-B7CE617B3518}" dt="2022-09-06T06:33:02.202" v="0" actId="20577"/>
          <ac:spMkLst>
            <pc:docMk/>
            <pc:sldMk cId="1938998208" sldId="758"/>
            <ac:spMk id="3" creationId="{AD4FD81E-A801-8873-30AA-1179558F964A}"/>
          </ac:spMkLst>
        </pc:spChg>
      </pc:sldChg>
    </pc:docChg>
  </pc:docChgLst>
  <pc:docChgLst>
    <pc:chgData name="Lukáš Jokl" userId="S::l.jokl_arr-nisa.cz#ext#@krajlbc.onmicrosoft.com::68f12022-2448-454d-9c07-5584fa8cf9f7" providerId="AD" clId="Web-{B9B73CE6-A490-7D2D-4589-67F91C58683E}"/>
    <pc:docChg chg="addSld modSld">
      <pc:chgData name="Lukáš Jokl" userId="S::l.jokl_arr-nisa.cz#ext#@krajlbc.onmicrosoft.com::68f12022-2448-454d-9c07-5584fa8cf9f7" providerId="AD" clId="Web-{B9B73CE6-A490-7D2D-4589-67F91C58683E}" dt="2022-05-24T13:05:07.030" v="13" actId="1076"/>
      <pc:docMkLst>
        <pc:docMk/>
      </pc:docMkLst>
      <pc:sldChg chg="modSp">
        <pc:chgData name="Lukáš Jokl" userId="S::l.jokl_arr-nisa.cz#ext#@krajlbc.onmicrosoft.com::68f12022-2448-454d-9c07-5584fa8cf9f7" providerId="AD" clId="Web-{B9B73CE6-A490-7D2D-4589-67F91C58683E}" dt="2022-05-24T13:02:43.244" v="4" actId="20577"/>
        <pc:sldMkLst>
          <pc:docMk/>
          <pc:sldMk cId="764446994" sldId="734"/>
        </pc:sldMkLst>
        <pc:spChg chg="mod">
          <ac:chgData name="Lukáš Jokl" userId="S::l.jokl_arr-nisa.cz#ext#@krajlbc.onmicrosoft.com::68f12022-2448-454d-9c07-5584fa8cf9f7" providerId="AD" clId="Web-{B9B73CE6-A490-7D2D-4589-67F91C58683E}" dt="2022-05-24T13:02:43.244" v="4" actId="20577"/>
          <ac:spMkLst>
            <pc:docMk/>
            <pc:sldMk cId="764446994" sldId="734"/>
            <ac:spMk id="53252" creationId="{756D975C-102F-4D74-B1CF-86EF6420A8C1}"/>
          </ac:spMkLst>
        </pc:spChg>
      </pc:sldChg>
      <pc:sldChg chg="addSp delSp modSp add replId">
        <pc:chgData name="Lukáš Jokl" userId="S::l.jokl_arr-nisa.cz#ext#@krajlbc.onmicrosoft.com::68f12022-2448-454d-9c07-5584fa8cf9f7" providerId="AD" clId="Web-{B9B73CE6-A490-7D2D-4589-67F91C58683E}" dt="2022-05-24T13:05:07.030" v="13" actId="1076"/>
        <pc:sldMkLst>
          <pc:docMk/>
          <pc:sldMk cId="3802442697" sldId="738"/>
        </pc:sldMkLst>
        <pc:picChg chg="add mod">
          <ac:chgData name="Lukáš Jokl" userId="S::l.jokl_arr-nisa.cz#ext#@krajlbc.onmicrosoft.com::68f12022-2448-454d-9c07-5584fa8cf9f7" providerId="AD" clId="Web-{B9B73CE6-A490-7D2D-4589-67F91C58683E}" dt="2022-05-24T13:05:07.030" v="13" actId="1076"/>
          <ac:picMkLst>
            <pc:docMk/>
            <pc:sldMk cId="3802442697" sldId="738"/>
            <ac:picMk id="2" creationId="{8A65AB2A-E115-2AA7-1E0D-6C12640BAEF6}"/>
          </ac:picMkLst>
        </pc:picChg>
        <pc:picChg chg="del">
          <ac:chgData name="Lukáš Jokl" userId="S::l.jokl_arr-nisa.cz#ext#@krajlbc.onmicrosoft.com::68f12022-2448-454d-9c07-5584fa8cf9f7" providerId="AD" clId="Web-{B9B73CE6-A490-7D2D-4589-67F91C58683E}" dt="2022-05-24T13:02:54.401" v="6"/>
          <ac:picMkLst>
            <pc:docMk/>
            <pc:sldMk cId="3802442697" sldId="738"/>
            <ac:picMk id="3" creationId="{888A6A96-080E-7A73-0F6E-B6DC9B05742D}"/>
          </ac:picMkLst>
        </pc:picChg>
      </pc:sldChg>
    </pc:docChg>
  </pc:docChgLst>
  <pc:docChgLst>
    <pc:chgData name="Lukáš Jokl" userId="S::l.jokl_arr-nisa.cz#ext#@krajlbc.onmicrosoft.com::68f12022-2448-454d-9c07-5584fa8cf9f7" providerId="AD" clId="Web-{A1661055-AB07-8BB9-6CEE-8969BBB0E75B}"/>
    <pc:docChg chg="addSld modSld">
      <pc:chgData name="Lukáš Jokl" userId="S::l.jokl_arr-nisa.cz#ext#@krajlbc.onmicrosoft.com::68f12022-2448-454d-9c07-5584fa8cf9f7" providerId="AD" clId="Web-{A1661055-AB07-8BB9-6CEE-8969BBB0E75B}" dt="2022-12-06T09:59:23.214" v="37" actId="14100"/>
      <pc:docMkLst>
        <pc:docMk/>
      </pc:docMkLst>
      <pc:sldChg chg="modSp">
        <pc:chgData name="Lukáš Jokl" userId="S::l.jokl_arr-nisa.cz#ext#@krajlbc.onmicrosoft.com::68f12022-2448-454d-9c07-5584fa8cf9f7" providerId="AD" clId="Web-{A1661055-AB07-8BB9-6CEE-8969BBB0E75B}" dt="2022-12-06T09:59:23.214" v="37" actId="14100"/>
        <pc:sldMkLst>
          <pc:docMk/>
          <pc:sldMk cId="519139216" sldId="814"/>
        </pc:sldMkLst>
        <pc:spChg chg="mod">
          <ac:chgData name="Lukáš Jokl" userId="S::l.jokl_arr-nisa.cz#ext#@krajlbc.onmicrosoft.com::68f12022-2448-454d-9c07-5584fa8cf9f7" providerId="AD" clId="Web-{A1661055-AB07-8BB9-6CEE-8969BBB0E75B}" dt="2022-12-06T09:49:11.430" v="2" actId="1076"/>
          <ac:spMkLst>
            <pc:docMk/>
            <pc:sldMk cId="519139216" sldId="814"/>
            <ac:spMk id="2" creationId="{D474E427-1D53-DA19-BD7F-4561951C92CF}"/>
          </ac:spMkLst>
        </pc:spChg>
        <pc:spChg chg="mod">
          <ac:chgData name="Lukáš Jokl" userId="S::l.jokl_arr-nisa.cz#ext#@krajlbc.onmicrosoft.com::68f12022-2448-454d-9c07-5584fa8cf9f7" providerId="AD" clId="Web-{A1661055-AB07-8BB9-6CEE-8969BBB0E75B}" dt="2022-12-06T09:59:23.214" v="37" actId="14100"/>
          <ac:spMkLst>
            <pc:docMk/>
            <pc:sldMk cId="519139216" sldId="814"/>
            <ac:spMk id="3" creationId="{9EF29F82-FF6D-FF22-9D27-13F6E27559E6}"/>
          </ac:spMkLst>
        </pc:spChg>
      </pc:sldChg>
      <pc:sldChg chg="addSp delSp modSp add replId">
        <pc:chgData name="Lukáš Jokl" userId="S::l.jokl_arr-nisa.cz#ext#@krajlbc.onmicrosoft.com::68f12022-2448-454d-9c07-5584fa8cf9f7" providerId="AD" clId="Web-{A1661055-AB07-8BB9-6CEE-8969BBB0E75B}" dt="2022-12-06T09:58:48.541" v="12" actId="14100"/>
        <pc:sldMkLst>
          <pc:docMk/>
          <pc:sldMk cId="1452402892" sldId="815"/>
        </pc:sldMkLst>
        <pc:spChg chg="del">
          <ac:chgData name="Lukáš Jokl" userId="S::l.jokl_arr-nisa.cz#ext#@krajlbc.onmicrosoft.com::68f12022-2448-454d-9c07-5584fa8cf9f7" providerId="AD" clId="Web-{A1661055-AB07-8BB9-6CEE-8969BBB0E75B}" dt="2022-12-06T09:50:07.541" v="7"/>
          <ac:spMkLst>
            <pc:docMk/>
            <pc:sldMk cId="1452402892" sldId="815"/>
            <ac:spMk id="2" creationId="{D474E427-1D53-DA19-BD7F-4561951C92CF}"/>
          </ac:spMkLst>
        </pc:spChg>
        <pc:spChg chg="del">
          <ac:chgData name="Lukáš Jokl" userId="S::l.jokl_arr-nisa.cz#ext#@krajlbc.onmicrosoft.com::68f12022-2448-454d-9c07-5584fa8cf9f7" providerId="AD" clId="Web-{A1661055-AB07-8BB9-6CEE-8969BBB0E75B}" dt="2022-12-06T09:50:05.088" v="6"/>
          <ac:spMkLst>
            <pc:docMk/>
            <pc:sldMk cId="1452402892" sldId="815"/>
            <ac:spMk id="3" creationId="{9EF29F82-FF6D-FF22-9D27-13F6E27559E6}"/>
          </ac:spMkLst>
        </pc:spChg>
        <pc:spChg chg="add del mod">
          <ac:chgData name="Lukáš Jokl" userId="S::l.jokl_arr-nisa.cz#ext#@krajlbc.onmicrosoft.com::68f12022-2448-454d-9c07-5584fa8cf9f7" providerId="AD" clId="Web-{A1661055-AB07-8BB9-6CEE-8969BBB0E75B}" dt="2022-12-06T09:50:08.275" v="8"/>
          <ac:spMkLst>
            <pc:docMk/>
            <pc:sldMk cId="1452402892" sldId="815"/>
            <ac:spMk id="5" creationId="{B0D663AC-2153-47F9-232C-E52D86FBA58B}"/>
          </ac:spMkLst>
        </pc:spChg>
        <pc:spChg chg="add del mod">
          <ac:chgData name="Lukáš Jokl" userId="S::l.jokl_arr-nisa.cz#ext#@krajlbc.onmicrosoft.com::68f12022-2448-454d-9c07-5584fa8cf9f7" providerId="AD" clId="Web-{A1661055-AB07-8BB9-6CEE-8969BBB0E75B}" dt="2022-12-06T09:50:09.338" v="9"/>
          <ac:spMkLst>
            <pc:docMk/>
            <pc:sldMk cId="1452402892" sldId="815"/>
            <ac:spMk id="7" creationId="{55AE4D14-3275-92B7-575A-3ED722C81F3E}"/>
          </ac:spMkLst>
        </pc:spChg>
        <pc:picChg chg="add mod">
          <ac:chgData name="Lukáš Jokl" userId="S::l.jokl_arr-nisa.cz#ext#@krajlbc.onmicrosoft.com::68f12022-2448-454d-9c07-5584fa8cf9f7" providerId="AD" clId="Web-{A1661055-AB07-8BB9-6CEE-8969BBB0E75B}" dt="2022-12-06T09:58:48.541" v="12" actId="14100"/>
          <ac:picMkLst>
            <pc:docMk/>
            <pc:sldMk cId="1452402892" sldId="815"/>
            <ac:picMk id="8" creationId="{B7F74E16-1FC9-D811-4B0D-29BC6F3486D3}"/>
          </ac:picMkLst>
        </pc:picChg>
      </pc:sldChg>
    </pc:docChg>
  </pc:docChgLst>
  <pc:docChgLst>
    <pc:chgData name="Martina Pšeničková" userId="S::m.psenickova_arr-nisa.cz#ext#@krajlbc.onmicrosoft.com::f9410bde-2276-4e5d-979e-d010f507077b" providerId="AD" clId="Web-{3FBB8EA2-F53E-DE59-637A-E0D24EC07B27}"/>
    <pc:docChg chg="delSld modSld">
      <pc:chgData name="Martina Pšeničková" userId="S::m.psenickova_arr-nisa.cz#ext#@krajlbc.onmicrosoft.com::f9410bde-2276-4e5d-979e-d010f507077b" providerId="AD" clId="Web-{3FBB8EA2-F53E-DE59-637A-E0D24EC07B27}" dt="2022-09-02T07:08:43.881" v="265" actId="20577"/>
      <pc:docMkLst>
        <pc:docMk/>
      </pc:docMkLst>
      <pc:sldChg chg="del">
        <pc:chgData name="Martina Pšeničková" userId="S::m.psenickova_arr-nisa.cz#ext#@krajlbc.onmicrosoft.com::f9410bde-2276-4e5d-979e-d010f507077b" providerId="AD" clId="Web-{3FBB8EA2-F53E-DE59-637A-E0D24EC07B27}" dt="2022-09-02T06:53:27.134" v="249"/>
        <pc:sldMkLst>
          <pc:docMk/>
          <pc:sldMk cId="0" sldId="584"/>
        </pc:sldMkLst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53:45.369" v="255" actId="20577"/>
        <pc:sldMkLst>
          <pc:docMk/>
          <pc:sldMk cId="33446801" sldId="700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53:45.369" v="255" actId="20577"/>
          <ac:spMkLst>
            <pc:docMk/>
            <pc:sldMk cId="33446801" sldId="700"/>
            <ac:spMk id="11267" creationId="{6CBC1545-A648-40D7-A860-78D463894F38}"/>
          </ac:spMkLst>
        </pc:spChg>
      </pc:sldChg>
      <pc:sldChg chg="del">
        <pc:chgData name="Martina Pšeničková" userId="S::m.psenickova_arr-nisa.cz#ext#@krajlbc.onmicrosoft.com::f9410bde-2276-4e5d-979e-d010f507077b" providerId="AD" clId="Web-{3FBB8EA2-F53E-DE59-637A-E0D24EC07B27}" dt="2022-09-02T06:53:28.962" v="250"/>
        <pc:sldMkLst>
          <pc:docMk/>
          <pc:sldMk cId="719809439" sldId="748"/>
        </pc:sldMkLst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30:00.090" v="4" actId="20577"/>
        <pc:sldMkLst>
          <pc:docMk/>
          <pc:sldMk cId="1158064765" sldId="756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30:00.090" v="4" actId="20577"/>
          <ac:spMkLst>
            <pc:docMk/>
            <pc:sldMk cId="1158064765" sldId="756"/>
            <ac:spMk id="3" creationId="{DB59A20A-D61B-0691-CF41-CB505980FD69}"/>
          </ac:spMkLst>
        </pc:spChg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31:54.156" v="12" actId="20577"/>
        <pc:sldMkLst>
          <pc:docMk/>
          <pc:sldMk cId="2167291486" sldId="757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31:54.156" v="12" actId="20577"/>
          <ac:spMkLst>
            <pc:docMk/>
            <pc:sldMk cId="2167291486" sldId="757"/>
            <ac:spMk id="3" creationId="{15E48257-5E32-CEE3-891A-99503569EDFE}"/>
          </ac:spMkLst>
        </pc:spChg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7:08:43.881" v="265" actId="20577"/>
        <pc:sldMkLst>
          <pc:docMk/>
          <pc:sldMk cId="1938998208" sldId="758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7:08:43.881" v="265" actId="20577"/>
          <ac:spMkLst>
            <pc:docMk/>
            <pc:sldMk cId="1938998208" sldId="758"/>
            <ac:spMk id="3" creationId="{AD4FD81E-A801-8873-30AA-1179558F964A}"/>
          </ac:spMkLst>
        </pc:spChg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52:57.773" v="248" actId="20577"/>
        <pc:sldMkLst>
          <pc:docMk/>
          <pc:sldMk cId="455239466" sldId="760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52:57.773" v="248" actId="20577"/>
          <ac:spMkLst>
            <pc:docMk/>
            <pc:sldMk cId="455239466" sldId="760"/>
            <ac:spMk id="3" creationId="{23E60AA2-6706-C662-964A-8E2F8F66FAF6}"/>
          </ac:spMkLst>
        </pc:spChg>
      </pc:sldChg>
    </pc:docChg>
  </pc:docChgLst>
  <pc:docChgLst>
    <pc:chgData name="Martina Pšeničková" userId="729e6507-f38c-4c2c-9032-a0d5a677ce3f" providerId="ADAL" clId="{46332F33-D191-4C4F-B22E-E77D0B7D6B56}"/>
    <pc:docChg chg="custSel addSld modSld">
      <pc:chgData name="Martina Pšeničková" userId="729e6507-f38c-4c2c-9032-a0d5a677ce3f" providerId="ADAL" clId="{46332F33-D191-4C4F-B22E-E77D0B7D6B56}" dt="2021-11-29T09:22:14.187" v="1874" actId="20577"/>
      <pc:docMkLst>
        <pc:docMk/>
      </pc:docMkLst>
      <pc:sldChg chg="modSp mod">
        <pc:chgData name="Martina Pšeničková" userId="729e6507-f38c-4c2c-9032-a0d5a677ce3f" providerId="ADAL" clId="{46332F33-D191-4C4F-B22E-E77D0B7D6B56}" dt="2021-11-26T09:51:43.130" v="7" actId="313"/>
        <pc:sldMkLst>
          <pc:docMk/>
          <pc:sldMk cId="0" sldId="312"/>
        </pc:sldMkLst>
        <pc:spChg chg="mod">
          <ac:chgData name="Martina Pšeničková" userId="729e6507-f38c-4c2c-9032-a0d5a677ce3f" providerId="ADAL" clId="{46332F33-D191-4C4F-B22E-E77D0B7D6B56}" dt="2021-11-26T09:51:43.130" v="7" actId="313"/>
          <ac:spMkLst>
            <pc:docMk/>
            <pc:sldMk cId="0" sldId="312"/>
            <ac:spMk id="7171" creationId="{6A91A81F-12B0-4FCB-9246-43966B0FEBF8}"/>
          </ac:spMkLst>
        </pc:spChg>
      </pc:sldChg>
      <pc:sldChg chg="addSp delSp modSp mod">
        <pc:chgData name="Martina Pšeničková" userId="729e6507-f38c-4c2c-9032-a0d5a677ce3f" providerId="ADAL" clId="{46332F33-D191-4C4F-B22E-E77D0B7D6B56}" dt="2021-11-26T13:10:50.660" v="987" actId="20577"/>
        <pc:sldMkLst>
          <pc:docMk/>
          <pc:sldMk cId="0" sldId="324"/>
        </pc:sldMkLst>
        <pc:spChg chg="add mod">
          <ac:chgData name="Martina Pšeničková" userId="729e6507-f38c-4c2c-9032-a0d5a677ce3f" providerId="ADAL" clId="{46332F33-D191-4C4F-B22E-E77D0B7D6B56}" dt="2021-11-26T13:10:50.660" v="987" actId="20577"/>
          <ac:spMkLst>
            <pc:docMk/>
            <pc:sldMk cId="0" sldId="324"/>
            <ac:spMk id="2" creationId="{63B5A3F9-EDF0-41DC-A6E5-BA9085DB888E}"/>
          </ac:spMkLst>
        </pc:spChg>
        <pc:graphicFrameChg chg="del modGraphic">
          <ac:chgData name="Martina Pšeničková" userId="729e6507-f38c-4c2c-9032-a0d5a677ce3f" providerId="ADAL" clId="{46332F33-D191-4C4F-B22E-E77D0B7D6B56}" dt="2021-11-26T10:05:14.956" v="138" actId="478"/>
          <ac:graphicFrameMkLst>
            <pc:docMk/>
            <pc:sldMk cId="0" sldId="324"/>
            <ac:graphicFrameMk id="5" creationId="{E7BF712A-608A-47F4-820C-4A2A4459044F}"/>
          </ac:graphicFrameMkLst>
        </pc:graphicFrameChg>
      </pc:sldChg>
      <pc:sldChg chg="modSp mod">
        <pc:chgData name="Martina Pšeničková" userId="729e6507-f38c-4c2c-9032-a0d5a677ce3f" providerId="ADAL" clId="{46332F33-D191-4C4F-B22E-E77D0B7D6B56}" dt="2021-11-29T09:22:14.187" v="1874" actId="20577"/>
        <pc:sldMkLst>
          <pc:docMk/>
          <pc:sldMk cId="0" sldId="584"/>
        </pc:sldMkLst>
        <pc:spChg chg="mod">
          <ac:chgData name="Martina Pšeničková" userId="729e6507-f38c-4c2c-9032-a0d5a677ce3f" providerId="ADAL" clId="{46332F33-D191-4C4F-B22E-E77D0B7D6B56}" dt="2021-11-29T09:22:14.187" v="1874" actId="20577"/>
          <ac:spMkLst>
            <pc:docMk/>
            <pc:sldMk cId="0" sldId="584"/>
            <ac:spMk id="51203" creationId="{F9BA70D6-A9C0-402A-B957-9BE9BFB1B16F}"/>
          </ac:spMkLst>
        </pc:spChg>
      </pc:sldChg>
      <pc:sldChg chg="modSp mod">
        <pc:chgData name="Martina Pšeničková" userId="729e6507-f38c-4c2c-9032-a0d5a677ce3f" providerId="ADAL" clId="{46332F33-D191-4C4F-B22E-E77D0B7D6B56}" dt="2021-11-26T10:04:25.698" v="133" actId="6549"/>
        <pc:sldMkLst>
          <pc:docMk/>
          <pc:sldMk cId="0" sldId="690"/>
        </pc:sldMkLst>
        <pc:graphicFrameChg chg="mod modGraphic">
          <ac:chgData name="Martina Pšeničková" userId="729e6507-f38c-4c2c-9032-a0d5a677ce3f" providerId="ADAL" clId="{46332F33-D191-4C4F-B22E-E77D0B7D6B56}" dt="2021-11-26T10:04:25.698" v="133" actId="6549"/>
          <ac:graphicFrameMkLst>
            <pc:docMk/>
            <pc:sldMk cId="0" sldId="690"/>
            <ac:graphicFrameMk id="5" creationId="{C9E68088-C224-4795-B7F9-3BC55F708A11}"/>
          </ac:graphicFrameMkLst>
        </pc:graphicFrameChg>
      </pc:sldChg>
      <pc:sldChg chg="modSp new mod">
        <pc:chgData name="Martina Pšeničková" userId="729e6507-f38c-4c2c-9032-a0d5a677ce3f" providerId="ADAL" clId="{46332F33-D191-4C4F-B22E-E77D0B7D6B56}" dt="2021-11-29T07:44:39.710" v="1864" actId="14100"/>
        <pc:sldMkLst>
          <pc:docMk/>
          <pc:sldMk cId="1814432504" sldId="708"/>
        </pc:sldMkLst>
        <pc:spChg chg="mod">
          <ac:chgData name="Martina Pšeničková" userId="729e6507-f38c-4c2c-9032-a0d5a677ce3f" providerId="ADAL" clId="{46332F33-D191-4C4F-B22E-E77D0B7D6B56}" dt="2021-11-29T07:33:54.379" v="1065" actId="122"/>
          <ac:spMkLst>
            <pc:docMk/>
            <pc:sldMk cId="1814432504" sldId="708"/>
            <ac:spMk id="2" creationId="{091BE588-4B76-4D9A-A2FF-4E14161F30F5}"/>
          </ac:spMkLst>
        </pc:spChg>
        <pc:spChg chg="mod">
          <ac:chgData name="Martina Pšeničková" userId="729e6507-f38c-4c2c-9032-a0d5a677ce3f" providerId="ADAL" clId="{46332F33-D191-4C4F-B22E-E77D0B7D6B56}" dt="2021-11-29T07:44:39.710" v="1864" actId="14100"/>
          <ac:spMkLst>
            <pc:docMk/>
            <pc:sldMk cId="1814432504" sldId="708"/>
            <ac:spMk id="3" creationId="{A92B9816-AEAD-49D1-9F00-D32139D5A805}"/>
          </ac:spMkLst>
        </pc:spChg>
      </pc:sldChg>
    </pc:docChg>
  </pc:docChgLst>
  <pc:docChgLst>
    <pc:chgData name="Pachl Vladimír" userId="1ccba079-6fdd-49d6-bcca-770f50483704" providerId="ADAL" clId="{147719E7-44C8-4507-9796-CF45925DC5EC}"/>
    <pc:docChg chg="undo custSel addSld delSld modSld sldOrd">
      <pc:chgData name="Pachl Vladimír" userId="1ccba079-6fdd-49d6-bcca-770f50483704" providerId="ADAL" clId="{147719E7-44C8-4507-9796-CF45925DC5EC}" dt="2022-12-06T10:36:17.809" v="5661" actId="20577"/>
      <pc:docMkLst>
        <pc:docMk/>
      </pc:docMkLst>
      <pc:sldChg chg="modSp mod">
        <pc:chgData name="Pachl Vladimír" userId="1ccba079-6fdd-49d6-bcca-770f50483704" providerId="ADAL" clId="{147719E7-44C8-4507-9796-CF45925DC5EC}" dt="2022-11-22T11:19:16.688" v="19" actId="20577"/>
        <pc:sldMkLst>
          <pc:docMk/>
          <pc:sldMk cId="0" sldId="256"/>
        </pc:sldMkLst>
        <pc:spChg chg="mod">
          <ac:chgData name="Pachl Vladimír" userId="1ccba079-6fdd-49d6-bcca-770f50483704" providerId="ADAL" clId="{147719E7-44C8-4507-9796-CF45925DC5EC}" dt="2022-11-22T11:19:16.688" v="19" actId="20577"/>
          <ac:spMkLst>
            <pc:docMk/>
            <pc:sldMk cId="0" sldId="256"/>
            <ac:spMk id="4099" creationId="{EE06E4D2-ACE3-4926-92BE-28D6F269088D}"/>
          </ac:spMkLst>
        </pc:spChg>
      </pc:sldChg>
      <pc:sldChg chg="modSp mod">
        <pc:chgData name="Pachl Vladimír" userId="1ccba079-6fdd-49d6-bcca-770f50483704" providerId="ADAL" clId="{147719E7-44C8-4507-9796-CF45925DC5EC}" dt="2022-12-02T09:35:20.693" v="2950" actId="20577"/>
        <pc:sldMkLst>
          <pc:docMk/>
          <pc:sldMk cId="0" sldId="312"/>
        </pc:sldMkLst>
        <pc:spChg chg="mod">
          <ac:chgData name="Pachl Vladimír" userId="1ccba079-6fdd-49d6-bcca-770f50483704" providerId="ADAL" clId="{147719E7-44C8-4507-9796-CF45925DC5EC}" dt="2022-12-02T09:35:20.693" v="2950" actId="20577"/>
          <ac:spMkLst>
            <pc:docMk/>
            <pc:sldMk cId="0" sldId="312"/>
            <ac:spMk id="7171" creationId="{6A91A81F-12B0-4FCB-9246-43966B0FEBF8}"/>
          </ac:spMkLst>
        </pc:spChg>
      </pc:sldChg>
      <pc:sldChg chg="modSp mod">
        <pc:chgData name="Pachl Vladimír" userId="1ccba079-6fdd-49d6-bcca-770f50483704" providerId="ADAL" clId="{147719E7-44C8-4507-9796-CF45925DC5EC}" dt="2022-11-22T12:20:44.737" v="1276" actId="20577"/>
        <pc:sldMkLst>
          <pc:docMk/>
          <pc:sldMk cId="0" sldId="313"/>
        </pc:sldMkLst>
        <pc:spChg chg="mod">
          <ac:chgData name="Pachl Vladimír" userId="1ccba079-6fdd-49d6-bcca-770f50483704" providerId="ADAL" clId="{147719E7-44C8-4507-9796-CF45925DC5EC}" dt="2022-11-22T12:20:44.737" v="1276" actId="20577"/>
          <ac:spMkLst>
            <pc:docMk/>
            <pc:sldMk cId="0" sldId="313"/>
            <ac:spMk id="6" creationId="{136C916B-1546-4D39-AB35-520B1541EFB6}"/>
          </ac:spMkLst>
        </pc:spChg>
      </pc:sldChg>
      <pc:sldChg chg="modSp del mod modAnim">
        <pc:chgData name="Pachl Vladimír" userId="1ccba079-6fdd-49d6-bcca-770f50483704" providerId="ADAL" clId="{147719E7-44C8-4507-9796-CF45925DC5EC}" dt="2022-12-05T09:24:39.368" v="2951" actId="2696"/>
        <pc:sldMkLst>
          <pc:docMk/>
          <pc:sldMk cId="0" sldId="355"/>
        </pc:sldMkLst>
        <pc:spChg chg="mod">
          <ac:chgData name="Pachl Vladimír" userId="1ccba079-6fdd-49d6-bcca-770f50483704" providerId="ADAL" clId="{147719E7-44C8-4507-9796-CF45925DC5EC}" dt="2022-11-22T12:28:31.971" v="1285" actId="20577"/>
          <ac:spMkLst>
            <pc:docMk/>
            <pc:sldMk cId="0" sldId="355"/>
            <ac:spMk id="4098" creationId="{8C12528C-2380-B25B-1387-43777000B8AA}"/>
          </ac:spMkLst>
        </pc:spChg>
        <pc:spChg chg="mod">
          <ac:chgData name="Pachl Vladimír" userId="1ccba079-6fdd-49d6-bcca-770f50483704" providerId="ADAL" clId="{147719E7-44C8-4507-9796-CF45925DC5EC}" dt="2022-11-22T12:28:43.530" v="1286" actId="6549"/>
          <ac:spMkLst>
            <pc:docMk/>
            <pc:sldMk cId="0" sldId="355"/>
            <ac:spMk id="8195" creationId="{78DE3CBF-9E8F-14C2-44DC-6DB4DA5222D8}"/>
          </ac:spMkLst>
        </pc:spChg>
      </pc:sldChg>
      <pc:sldChg chg="del">
        <pc:chgData name="Pachl Vladimír" userId="1ccba079-6fdd-49d6-bcca-770f50483704" providerId="ADAL" clId="{147719E7-44C8-4507-9796-CF45925DC5EC}" dt="2022-12-05T09:25:41.813" v="2954" actId="2696"/>
        <pc:sldMkLst>
          <pc:docMk/>
          <pc:sldMk cId="0" sldId="362"/>
        </pc:sldMkLst>
      </pc:sldChg>
      <pc:sldChg chg="del">
        <pc:chgData name="Pachl Vladimír" userId="1ccba079-6fdd-49d6-bcca-770f50483704" providerId="ADAL" clId="{147719E7-44C8-4507-9796-CF45925DC5EC}" dt="2022-11-22T12:29:05.212" v="1288" actId="2696"/>
        <pc:sldMkLst>
          <pc:docMk/>
          <pc:sldMk cId="0" sldId="386"/>
        </pc:sldMkLst>
      </pc:sldChg>
      <pc:sldChg chg="modSp del mod">
        <pc:chgData name="Pachl Vladimír" userId="1ccba079-6fdd-49d6-bcca-770f50483704" providerId="ADAL" clId="{147719E7-44C8-4507-9796-CF45925DC5EC}" dt="2022-12-05T09:25:35.853" v="2953" actId="2696"/>
        <pc:sldMkLst>
          <pc:docMk/>
          <pc:sldMk cId="0" sldId="387"/>
        </pc:sldMkLst>
        <pc:spChg chg="mod">
          <ac:chgData name="Pachl Vladimír" userId="1ccba079-6fdd-49d6-bcca-770f50483704" providerId="ADAL" clId="{147719E7-44C8-4507-9796-CF45925DC5EC}" dt="2022-11-22T12:30:03.080" v="1296" actId="20577"/>
          <ac:spMkLst>
            <pc:docMk/>
            <pc:sldMk cId="0" sldId="387"/>
            <ac:spMk id="4099" creationId="{D31CE561-36B9-DC47-5C81-126F1186E9E9}"/>
          </ac:spMkLst>
        </pc:spChg>
      </pc:sldChg>
      <pc:sldChg chg="del">
        <pc:chgData name="Pachl Vladimír" userId="1ccba079-6fdd-49d6-bcca-770f50483704" providerId="ADAL" clId="{147719E7-44C8-4507-9796-CF45925DC5EC}" dt="2022-12-05T09:25:02.528" v="2952" actId="2696"/>
        <pc:sldMkLst>
          <pc:docMk/>
          <pc:sldMk cId="0" sldId="388"/>
        </pc:sldMkLst>
      </pc:sldChg>
      <pc:sldChg chg="del">
        <pc:chgData name="Pachl Vladimír" userId="1ccba079-6fdd-49d6-bcca-770f50483704" providerId="ADAL" clId="{147719E7-44C8-4507-9796-CF45925DC5EC}" dt="2022-12-05T09:25:48.613" v="2955" actId="2696"/>
        <pc:sldMkLst>
          <pc:docMk/>
          <pc:sldMk cId="0" sldId="391"/>
        </pc:sldMkLst>
      </pc:sldChg>
      <pc:sldChg chg="add del">
        <pc:chgData name="Pachl Vladimír" userId="1ccba079-6fdd-49d6-bcca-770f50483704" providerId="ADAL" clId="{147719E7-44C8-4507-9796-CF45925DC5EC}" dt="2022-11-22T12:36:12.640" v="1299" actId="2696"/>
        <pc:sldMkLst>
          <pc:docMk/>
          <pc:sldMk cId="0" sldId="392"/>
        </pc:sldMkLst>
      </pc:sldChg>
      <pc:sldChg chg="del">
        <pc:chgData name="Pachl Vladimír" userId="1ccba079-6fdd-49d6-bcca-770f50483704" providerId="ADAL" clId="{147719E7-44C8-4507-9796-CF45925DC5EC}" dt="2022-11-22T12:28:48.591" v="1287" actId="2696"/>
        <pc:sldMkLst>
          <pc:docMk/>
          <pc:sldMk cId="0" sldId="394"/>
        </pc:sldMkLst>
      </pc:sldChg>
      <pc:sldChg chg="modSp mod">
        <pc:chgData name="Pachl Vladimír" userId="1ccba079-6fdd-49d6-bcca-770f50483704" providerId="ADAL" clId="{147719E7-44C8-4507-9796-CF45925DC5EC}" dt="2022-12-05T09:43:39.201" v="2964" actId="20577"/>
        <pc:sldMkLst>
          <pc:docMk/>
          <pc:sldMk cId="0" sldId="606"/>
        </pc:sldMkLst>
        <pc:spChg chg="mod">
          <ac:chgData name="Pachl Vladimír" userId="1ccba079-6fdd-49d6-bcca-770f50483704" providerId="ADAL" clId="{147719E7-44C8-4507-9796-CF45925DC5EC}" dt="2022-12-05T09:43:39.201" v="2964" actId="20577"/>
          <ac:spMkLst>
            <pc:docMk/>
            <pc:sldMk cId="0" sldId="606"/>
            <ac:spMk id="3" creationId="{A637B256-2E41-4CB0-9182-891A2503F423}"/>
          </ac:spMkLst>
        </pc:spChg>
      </pc:sldChg>
      <pc:sldChg chg="modSp mod">
        <pc:chgData name="Pachl Vladimír" userId="1ccba079-6fdd-49d6-bcca-770f50483704" providerId="ADAL" clId="{147719E7-44C8-4507-9796-CF45925DC5EC}" dt="2022-11-29T13:35:54.258" v="2540" actId="20577"/>
        <pc:sldMkLst>
          <pc:docMk/>
          <pc:sldMk cId="0" sldId="631"/>
        </pc:sldMkLst>
        <pc:spChg chg="mod">
          <ac:chgData name="Pachl Vladimír" userId="1ccba079-6fdd-49d6-bcca-770f50483704" providerId="ADAL" clId="{147719E7-44C8-4507-9796-CF45925DC5EC}" dt="2022-11-29T13:35:54.258" v="2540" actId="20577"/>
          <ac:spMkLst>
            <pc:docMk/>
            <pc:sldMk cId="0" sldId="631"/>
            <ac:spMk id="58371" creationId="{F2083341-3674-4A1B-98DB-4255A089BD85}"/>
          </ac:spMkLst>
        </pc:spChg>
      </pc:sldChg>
      <pc:sldChg chg="modSp mod">
        <pc:chgData name="Pachl Vladimír" userId="1ccba079-6fdd-49d6-bcca-770f50483704" providerId="ADAL" clId="{147719E7-44C8-4507-9796-CF45925DC5EC}" dt="2022-11-22T12:20:02.786" v="1256" actId="20577"/>
        <pc:sldMkLst>
          <pc:docMk/>
          <pc:sldMk cId="0" sldId="633"/>
        </pc:sldMkLst>
        <pc:spChg chg="mod">
          <ac:chgData name="Pachl Vladimír" userId="1ccba079-6fdd-49d6-bcca-770f50483704" providerId="ADAL" clId="{147719E7-44C8-4507-9796-CF45925DC5EC}" dt="2022-11-22T12:20:02.786" v="1256" actId="20577"/>
          <ac:spMkLst>
            <pc:docMk/>
            <pc:sldMk cId="0" sldId="633"/>
            <ac:spMk id="3" creationId="{8FC8C77C-9E88-4063-B394-0D50DE216BFF}"/>
          </ac:spMkLst>
        </pc:spChg>
        <pc:spChg chg="mod">
          <ac:chgData name="Pachl Vladimír" userId="1ccba079-6fdd-49d6-bcca-770f50483704" providerId="ADAL" clId="{147719E7-44C8-4507-9796-CF45925DC5EC}" dt="2022-11-22T12:09:46.808" v="706" actId="20577"/>
          <ac:spMkLst>
            <pc:docMk/>
            <pc:sldMk cId="0" sldId="633"/>
            <ac:spMk id="10242" creationId="{FFD7CCB1-CA37-47B9-AA13-012F82569560}"/>
          </ac:spMkLst>
        </pc:spChg>
      </pc:sldChg>
      <pc:sldChg chg="del">
        <pc:chgData name="Pachl Vladimír" userId="1ccba079-6fdd-49d6-bcca-770f50483704" providerId="ADAL" clId="{147719E7-44C8-4507-9796-CF45925DC5EC}" dt="2022-11-22T13:57:51.098" v="1583" actId="2696"/>
        <pc:sldMkLst>
          <pc:docMk/>
          <pc:sldMk cId="0" sldId="637"/>
        </pc:sldMkLst>
      </pc:sldChg>
      <pc:sldChg chg="del">
        <pc:chgData name="Pachl Vladimír" userId="1ccba079-6fdd-49d6-bcca-770f50483704" providerId="ADAL" clId="{147719E7-44C8-4507-9796-CF45925DC5EC}" dt="2022-11-22T13:58:03.111" v="1584" actId="2696"/>
        <pc:sldMkLst>
          <pc:docMk/>
          <pc:sldMk cId="0" sldId="638"/>
        </pc:sldMkLst>
      </pc:sldChg>
      <pc:sldChg chg="modSp mod">
        <pc:chgData name="Pachl Vladimír" userId="1ccba079-6fdd-49d6-bcca-770f50483704" providerId="ADAL" clId="{147719E7-44C8-4507-9796-CF45925DC5EC}" dt="2022-11-22T14:00:24.836" v="1728" actId="20577"/>
        <pc:sldMkLst>
          <pc:docMk/>
          <pc:sldMk cId="0" sldId="673"/>
        </pc:sldMkLst>
        <pc:spChg chg="mod">
          <ac:chgData name="Pachl Vladimír" userId="1ccba079-6fdd-49d6-bcca-770f50483704" providerId="ADAL" clId="{147719E7-44C8-4507-9796-CF45925DC5EC}" dt="2022-11-22T14:00:24.836" v="1728" actId="20577"/>
          <ac:spMkLst>
            <pc:docMk/>
            <pc:sldMk cId="0" sldId="673"/>
            <ac:spMk id="11267" creationId="{6CBC1545-A648-40D7-A860-78D463894F38}"/>
          </ac:spMkLst>
        </pc:spChg>
      </pc:sldChg>
      <pc:sldChg chg="modSp mod">
        <pc:chgData name="Pachl Vladimír" userId="1ccba079-6fdd-49d6-bcca-770f50483704" providerId="ADAL" clId="{147719E7-44C8-4507-9796-CF45925DC5EC}" dt="2022-12-05T10:14:16.986" v="3100" actId="20577"/>
        <pc:sldMkLst>
          <pc:docMk/>
          <pc:sldMk cId="3685891381" sldId="721"/>
        </pc:sldMkLst>
        <pc:graphicFrameChg chg="modGraphic">
          <ac:chgData name="Pachl Vladimír" userId="1ccba079-6fdd-49d6-bcca-770f50483704" providerId="ADAL" clId="{147719E7-44C8-4507-9796-CF45925DC5EC}" dt="2022-12-05T10:14:16.986" v="3100" actId="20577"/>
          <ac:graphicFrameMkLst>
            <pc:docMk/>
            <pc:sldMk cId="3685891381" sldId="721"/>
            <ac:graphicFrameMk id="5" creationId="{C9E68088-C224-4795-B7F9-3BC55F708A11}"/>
          </ac:graphicFrameMkLst>
        </pc:graphicFrameChg>
      </pc:sldChg>
      <pc:sldChg chg="addSp delSp modSp mod">
        <pc:chgData name="Pachl Vladimír" userId="1ccba079-6fdd-49d6-bcca-770f50483704" providerId="ADAL" clId="{147719E7-44C8-4507-9796-CF45925DC5EC}" dt="2022-11-22T13:56:02.570" v="1455" actId="20577"/>
        <pc:sldMkLst>
          <pc:docMk/>
          <pc:sldMk cId="1554186761" sldId="728"/>
        </pc:sldMkLst>
        <pc:spChg chg="mod">
          <ac:chgData name="Pachl Vladimír" userId="1ccba079-6fdd-49d6-bcca-770f50483704" providerId="ADAL" clId="{147719E7-44C8-4507-9796-CF45925DC5EC}" dt="2022-11-22T13:56:02.570" v="1455" actId="20577"/>
          <ac:spMkLst>
            <pc:docMk/>
            <pc:sldMk cId="1554186761" sldId="728"/>
            <ac:spMk id="11267" creationId="{6CBC1545-A648-40D7-A860-78D463894F38}"/>
          </ac:spMkLst>
        </pc:spChg>
        <pc:picChg chg="add del">
          <ac:chgData name="Pachl Vladimír" userId="1ccba079-6fdd-49d6-bcca-770f50483704" providerId="ADAL" clId="{147719E7-44C8-4507-9796-CF45925DC5EC}" dt="2022-11-22T13:55:21.970" v="1389" actId="478"/>
          <ac:picMkLst>
            <pc:docMk/>
            <pc:sldMk cId="1554186761" sldId="728"/>
            <ac:picMk id="11266" creationId="{8F3C25BB-6ABB-42F7-B18F-862A0A8D8664}"/>
          </ac:picMkLst>
        </pc:picChg>
      </pc:sldChg>
      <pc:sldChg chg="modSp mod">
        <pc:chgData name="Pachl Vladimír" userId="1ccba079-6fdd-49d6-bcca-770f50483704" providerId="ADAL" clId="{147719E7-44C8-4507-9796-CF45925DC5EC}" dt="2022-11-22T13:57:35.008" v="1582" actId="20577"/>
        <pc:sldMkLst>
          <pc:docMk/>
          <pc:sldMk cId="906432017" sldId="731"/>
        </pc:sldMkLst>
        <pc:spChg chg="mod">
          <ac:chgData name="Pachl Vladimír" userId="1ccba079-6fdd-49d6-bcca-770f50483704" providerId="ADAL" clId="{147719E7-44C8-4507-9796-CF45925DC5EC}" dt="2022-11-22T13:57:35.008" v="1582" actId="20577"/>
          <ac:spMkLst>
            <pc:docMk/>
            <pc:sldMk cId="906432017" sldId="731"/>
            <ac:spMk id="11267" creationId="{6CBC1545-A648-40D7-A860-78D463894F38}"/>
          </ac:spMkLst>
        </pc:spChg>
      </pc:sldChg>
      <pc:sldChg chg="del">
        <pc:chgData name="Pachl Vladimír" userId="1ccba079-6fdd-49d6-bcca-770f50483704" providerId="ADAL" clId="{147719E7-44C8-4507-9796-CF45925DC5EC}" dt="2022-11-29T13:17:52.272" v="2336" actId="2696"/>
        <pc:sldMkLst>
          <pc:docMk/>
          <pc:sldMk cId="2950219486" sldId="745"/>
        </pc:sldMkLst>
      </pc:sldChg>
      <pc:sldChg chg="modSp mod">
        <pc:chgData name="Pachl Vladimír" userId="1ccba079-6fdd-49d6-bcca-770f50483704" providerId="ADAL" clId="{147719E7-44C8-4507-9796-CF45925DC5EC}" dt="2022-11-22T14:07:57.367" v="1903" actId="20577"/>
        <pc:sldMkLst>
          <pc:docMk/>
          <pc:sldMk cId="3870958848" sldId="746"/>
        </pc:sldMkLst>
        <pc:spChg chg="mod">
          <ac:chgData name="Pachl Vladimír" userId="1ccba079-6fdd-49d6-bcca-770f50483704" providerId="ADAL" clId="{147719E7-44C8-4507-9796-CF45925DC5EC}" dt="2022-11-22T14:07:57.367" v="1903" actId="20577"/>
          <ac:spMkLst>
            <pc:docMk/>
            <pc:sldMk cId="3870958848" sldId="746"/>
            <ac:spMk id="3" creationId="{A637B256-2E41-4CB0-9182-891A2503F423}"/>
          </ac:spMkLst>
        </pc:spChg>
        <pc:spChg chg="mod">
          <ac:chgData name="Pachl Vladimír" userId="1ccba079-6fdd-49d6-bcca-770f50483704" providerId="ADAL" clId="{147719E7-44C8-4507-9796-CF45925DC5EC}" dt="2022-11-22T14:02:22.464" v="1748" actId="6549"/>
          <ac:spMkLst>
            <pc:docMk/>
            <pc:sldMk cId="3870958848" sldId="746"/>
            <ac:spMk id="22530" creationId="{8AEA5C41-7DDC-49FA-BC88-6E78D1479922}"/>
          </ac:spMkLst>
        </pc:spChg>
      </pc:sldChg>
      <pc:sldChg chg="modSp del mod">
        <pc:chgData name="Pachl Vladimír" userId="1ccba079-6fdd-49d6-bcca-770f50483704" providerId="ADAL" clId="{147719E7-44C8-4507-9796-CF45925DC5EC}" dt="2022-12-05T12:54:13.585" v="3756" actId="20577"/>
        <pc:sldMkLst>
          <pc:docMk/>
          <pc:sldMk cId="643302360" sldId="750"/>
        </pc:sldMkLst>
        <pc:spChg chg="mod">
          <ac:chgData name="Pachl Vladimír" userId="1ccba079-6fdd-49d6-bcca-770f50483704" providerId="ADAL" clId="{147719E7-44C8-4507-9796-CF45925DC5EC}" dt="2022-12-05T12:54:13.585" v="3756" actId="20577"/>
          <ac:spMkLst>
            <pc:docMk/>
            <pc:sldMk cId="643302360" sldId="750"/>
            <ac:spMk id="3" creationId="{9EF29F82-FF6D-FF22-9D27-13F6E27559E6}"/>
          </ac:spMkLst>
        </pc:spChg>
      </pc:sldChg>
      <pc:sldChg chg="del">
        <pc:chgData name="Pachl Vladimír" userId="1ccba079-6fdd-49d6-bcca-770f50483704" providerId="ADAL" clId="{147719E7-44C8-4507-9796-CF45925DC5EC}" dt="2022-11-22T14:00:28.538" v="1729" actId="47"/>
        <pc:sldMkLst>
          <pc:docMk/>
          <pc:sldMk cId="3438821209" sldId="751"/>
        </pc:sldMkLst>
      </pc:sldChg>
      <pc:sldChg chg="del">
        <pc:chgData name="Pachl Vladimír" userId="1ccba079-6fdd-49d6-bcca-770f50483704" providerId="ADAL" clId="{147719E7-44C8-4507-9796-CF45925DC5EC}" dt="2022-11-22T14:00:32.068" v="1730" actId="47"/>
        <pc:sldMkLst>
          <pc:docMk/>
          <pc:sldMk cId="3134778291" sldId="752"/>
        </pc:sldMkLst>
      </pc:sldChg>
      <pc:sldChg chg="del">
        <pc:chgData name="Pachl Vladimír" userId="1ccba079-6fdd-49d6-bcca-770f50483704" providerId="ADAL" clId="{147719E7-44C8-4507-9796-CF45925DC5EC}" dt="2022-11-22T14:00:33.865" v="1731" actId="47"/>
        <pc:sldMkLst>
          <pc:docMk/>
          <pc:sldMk cId="423213018" sldId="753"/>
        </pc:sldMkLst>
      </pc:sldChg>
      <pc:sldChg chg="del">
        <pc:chgData name="Pachl Vladimír" userId="1ccba079-6fdd-49d6-bcca-770f50483704" providerId="ADAL" clId="{147719E7-44C8-4507-9796-CF45925DC5EC}" dt="2022-11-22T14:00:36.130" v="1732" actId="47"/>
        <pc:sldMkLst>
          <pc:docMk/>
          <pc:sldMk cId="3039181942" sldId="754"/>
        </pc:sldMkLst>
      </pc:sldChg>
      <pc:sldChg chg="del">
        <pc:chgData name="Pachl Vladimír" userId="1ccba079-6fdd-49d6-bcca-770f50483704" providerId="ADAL" clId="{147719E7-44C8-4507-9796-CF45925DC5EC}" dt="2022-11-22T14:00:37.458" v="1733" actId="47"/>
        <pc:sldMkLst>
          <pc:docMk/>
          <pc:sldMk cId="3092713044" sldId="755"/>
        </pc:sldMkLst>
      </pc:sldChg>
      <pc:sldChg chg="del">
        <pc:chgData name="Pachl Vladimír" userId="1ccba079-6fdd-49d6-bcca-770f50483704" providerId="ADAL" clId="{147719E7-44C8-4507-9796-CF45925DC5EC}" dt="2022-11-22T14:00:38.707" v="1734" actId="47"/>
        <pc:sldMkLst>
          <pc:docMk/>
          <pc:sldMk cId="1158064765" sldId="756"/>
        </pc:sldMkLst>
      </pc:sldChg>
      <pc:sldChg chg="del">
        <pc:chgData name="Pachl Vladimír" userId="1ccba079-6fdd-49d6-bcca-770f50483704" providerId="ADAL" clId="{147719E7-44C8-4507-9796-CF45925DC5EC}" dt="2022-11-22T14:00:40.348" v="1735" actId="47"/>
        <pc:sldMkLst>
          <pc:docMk/>
          <pc:sldMk cId="2167291486" sldId="757"/>
        </pc:sldMkLst>
      </pc:sldChg>
      <pc:sldChg chg="del">
        <pc:chgData name="Pachl Vladimír" userId="1ccba079-6fdd-49d6-bcca-770f50483704" providerId="ADAL" clId="{147719E7-44C8-4507-9796-CF45925DC5EC}" dt="2022-11-22T14:00:41.566" v="1736" actId="47"/>
        <pc:sldMkLst>
          <pc:docMk/>
          <pc:sldMk cId="1938998208" sldId="758"/>
        </pc:sldMkLst>
      </pc:sldChg>
      <pc:sldChg chg="del">
        <pc:chgData name="Pachl Vladimír" userId="1ccba079-6fdd-49d6-bcca-770f50483704" providerId="ADAL" clId="{147719E7-44C8-4507-9796-CF45925DC5EC}" dt="2022-11-22T14:00:42.738" v="1737" actId="47"/>
        <pc:sldMkLst>
          <pc:docMk/>
          <pc:sldMk cId="1490275314" sldId="759"/>
        </pc:sldMkLst>
      </pc:sldChg>
      <pc:sldChg chg="del">
        <pc:chgData name="Pachl Vladimír" userId="1ccba079-6fdd-49d6-bcca-770f50483704" providerId="ADAL" clId="{147719E7-44C8-4507-9796-CF45925DC5EC}" dt="2022-11-22T14:00:44.394" v="1738" actId="47"/>
        <pc:sldMkLst>
          <pc:docMk/>
          <pc:sldMk cId="455239466" sldId="760"/>
        </pc:sldMkLst>
      </pc:sldChg>
      <pc:sldChg chg="addSp delSp modSp mod ord">
        <pc:chgData name="Pachl Vladimír" userId="1ccba079-6fdd-49d6-bcca-770f50483704" providerId="ADAL" clId="{147719E7-44C8-4507-9796-CF45925DC5EC}" dt="2022-11-29T13:35:12.975" v="2481" actId="20577"/>
        <pc:sldMkLst>
          <pc:docMk/>
          <pc:sldMk cId="2248138166" sldId="761"/>
        </pc:sldMkLst>
        <pc:spChg chg="mod">
          <ac:chgData name="Pachl Vladimír" userId="1ccba079-6fdd-49d6-bcca-770f50483704" providerId="ADAL" clId="{147719E7-44C8-4507-9796-CF45925DC5EC}" dt="2022-11-29T13:35:12.975" v="2481" actId="20577"/>
          <ac:spMkLst>
            <pc:docMk/>
            <pc:sldMk cId="2248138166" sldId="761"/>
            <ac:spMk id="58371" creationId="{F2083341-3674-4A1B-98DB-4255A089BD85}"/>
          </ac:spMkLst>
        </pc:spChg>
        <pc:picChg chg="add del">
          <ac:chgData name="Pachl Vladimír" userId="1ccba079-6fdd-49d6-bcca-770f50483704" providerId="ADAL" clId="{147719E7-44C8-4507-9796-CF45925DC5EC}" dt="2022-11-22T14:10:27.417" v="2085" actId="478"/>
          <ac:picMkLst>
            <pc:docMk/>
            <pc:sldMk cId="2248138166" sldId="761"/>
            <ac:picMk id="58370" creationId="{4E3FA2AB-8C60-44EC-BFCA-872D8E81A7FA}"/>
          </ac:picMkLst>
        </pc:picChg>
      </pc:sldChg>
      <pc:sldChg chg="modSp mod">
        <pc:chgData name="Pachl Vladimír" userId="1ccba079-6fdd-49d6-bcca-770f50483704" providerId="ADAL" clId="{147719E7-44C8-4507-9796-CF45925DC5EC}" dt="2022-12-05T14:26:06.840" v="4067" actId="20577"/>
        <pc:sldMkLst>
          <pc:docMk/>
          <pc:sldMk cId="946417142" sldId="762"/>
        </pc:sldMkLst>
        <pc:spChg chg="mod">
          <ac:chgData name="Pachl Vladimír" userId="1ccba079-6fdd-49d6-bcca-770f50483704" providerId="ADAL" clId="{147719E7-44C8-4507-9796-CF45925DC5EC}" dt="2022-12-05T14:26:06.840" v="4067" actId="20577"/>
          <ac:spMkLst>
            <pc:docMk/>
            <pc:sldMk cId="946417142" sldId="762"/>
            <ac:spMk id="58371" creationId="{F2083341-3674-4A1B-98DB-4255A089BD85}"/>
          </ac:spMkLst>
        </pc:spChg>
      </pc:sldChg>
      <pc:sldChg chg="del">
        <pc:chgData name="Pachl Vladimír" userId="1ccba079-6fdd-49d6-bcca-770f50483704" providerId="ADAL" clId="{147719E7-44C8-4507-9796-CF45925DC5EC}" dt="2022-11-22T14:09:35.906" v="2032" actId="47"/>
        <pc:sldMkLst>
          <pc:docMk/>
          <pc:sldMk cId="3039554542" sldId="763"/>
        </pc:sldMkLst>
      </pc:sldChg>
      <pc:sldChg chg="del">
        <pc:chgData name="Pachl Vladimír" userId="1ccba079-6fdd-49d6-bcca-770f50483704" providerId="ADAL" clId="{147719E7-44C8-4507-9796-CF45925DC5EC}" dt="2022-11-22T14:09:33.487" v="2030" actId="47"/>
        <pc:sldMkLst>
          <pc:docMk/>
          <pc:sldMk cId="2215363914" sldId="764"/>
        </pc:sldMkLst>
      </pc:sldChg>
      <pc:sldChg chg="del">
        <pc:chgData name="Pachl Vladimír" userId="1ccba079-6fdd-49d6-bcca-770f50483704" providerId="ADAL" clId="{147719E7-44C8-4507-9796-CF45925DC5EC}" dt="2022-11-22T14:10:38.388" v="2086" actId="47"/>
        <pc:sldMkLst>
          <pc:docMk/>
          <pc:sldMk cId="4128120016" sldId="765"/>
        </pc:sldMkLst>
      </pc:sldChg>
      <pc:sldChg chg="del">
        <pc:chgData name="Pachl Vladimír" userId="1ccba079-6fdd-49d6-bcca-770f50483704" providerId="ADAL" clId="{147719E7-44C8-4507-9796-CF45925DC5EC}" dt="2022-11-22T14:10:40.976" v="2088" actId="47"/>
        <pc:sldMkLst>
          <pc:docMk/>
          <pc:sldMk cId="441260237" sldId="766"/>
        </pc:sldMkLst>
      </pc:sldChg>
      <pc:sldChg chg="del">
        <pc:chgData name="Pachl Vladimír" userId="1ccba079-6fdd-49d6-bcca-770f50483704" providerId="ADAL" clId="{147719E7-44C8-4507-9796-CF45925DC5EC}" dt="2022-11-22T14:10:40.273" v="2087" actId="47"/>
        <pc:sldMkLst>
          <pc:docMk/>
          <pc:sldMk cId="1211712703" sldId="767"/>
        </pc:sldMkLst>
      </pc:sldChg>
      <pc:sldChg chg="del">
        <pc:chgData name="Pachl Vladimír" userId="1ccba079-6fdd-49d6-bcca-770f50483704" providerId="ADAL" clId="{147719E7-44C8-4507-9796-CF45925DC5EC}" dt="2022-11-22T14:13:16.986" v="2331" actId="47"/>
        <pc:sldMkLst>
          <pc:docMk/>
          <pc:sldMk cId="741672375" sldId="768"/>
        </pc:sldMkLst>
      </pc:sldChg>
      <pc:sldChg chg="del">
        <pc:chgData name="Pachl Vladimír" userId="1ccba079-6fdd-49d6-bcca-770f50483704" providerId="ADAL" clId="{147719E7-44C8-4507-9796-CF45925DC5EC}" dt="2022-11-22T14:13:18.860" v="2332" actId="47"/>
        <pc:sldMkLst>
          <pc:docMk/>
          <pc:sldMk cId="2654039803" sldId="771"/>
        </pc:sldMkLst>
      </pc:sldChg>
      <pc:sldChg chg="del">
        <pc:chgData name="Pachl Vladimír" userId="1ccba079-6fdd-49d6-bcca-770f50483704" providerId="ADAL" clId="{147719E7-44C8-4507-9796-CF45925DC5EC}" dt="2022-11-22T14:13:20.547" v="2333" actId="47"/>
        <pc:sldMkLst>
          <pc:docMk/>
          <pc:sldMk cId="2487997813" sldId="772"/>
        </pc:sldMkLst>
      </pc:sldChg>
      <pc:sldChg chg="del">
        <pc:chgData name="Pachl Vladimír" userId="1ccba079-6fdd-49d6-bcca-770f50483704" providerId="ADAL" clId="{147719E7-44C8-4507-9796-CF45925DC5EC}" dt="2022-11-22T14:10:42.163" v="2089" actId="47"/>
        <pc:sldMkLst>
          <pc:docMk/>
          <pc:sldMk cId="3583212856" sldId="773"/>
        </pc:sldMkLst>
      </pc:sldChg>
      <pc:sldChg chg="del">
        <pc:chgData name="Pachl Vladimír" userId="1ccba079-6fdd-49d6-bcca-770f50483704" providerId="ADAL" clId="{147719E7-44C8-4507-9796-CF45925DC5EC}" dt="2022-11-22T14:10:43.304" v="2090" actId="47"/>
        <pc:sldMkLst>
          <pc:docMk/>
          <pc:sldMk cId="792829752" sldId="774"/>
        </pc:sldMkLst>
      </pc:sldChg>
      <pc:sldChg chg="del">
        <pc:chgData name="Pachl Vladimír" userId="1ccba079-6fdd-49d6-bcca-770f50483704" providerId="ADAL" clId="{147719E7-44C8-4507-9796-CF45925DC5EC}" dt="2022-11-22T14:10:48.225" v="2091" actId="47"/>
        <pc:sldMkLst>
          <pc:docMk/>
          <pc:sldMk cId="3745392848" sldId="775"/>
        </pc:sldMkLst>
      </pc:sldChg>
      <pc:sldChg chg="del">
        <pc:chgData name="Pachl Vladimír" userId="1ccba079-6fdd-49d6-bcca-770f50483704" providerId="ADAL" clId="{147719E7-44C8-4507-9796-CF45925DC5EC}" dt="2022-11-22T14:10:52.817" v="2093" actId="47"/>
        <pc:sldMkLst>
          <pc:docMk/>
          <pc:sldMk cId="218100560" sldId="776"/>
        </pc:sldMkLst>
      </pc:sldChg>
      <pc:sldChg chg="del">
        <pc:chgData name="Pachl Vladimír" userId="1ccba079-6fdd-49d6-bcca-770f50483704" providerId="ADAL" clId="{147719E7-44C8-4507-9796-CF45925DC5EC}" dt="2022-11-22T14:10:49.865" v="2092" actId="47"/>
        <pc:sldMkLst>
          <pc:docMk/>
          <pc:sldMk cId="764674165" sldId="777"/>
        </pc:sldMkLst>
      </pc:sldChg>
      <pc:sldChg chg="del">
        <pc:chgData name="Pachl Vladimír" userId="1ccba079-6fdd-49d6-bcca-770f50483704" providerId="ADAL" clId="{147719E7-44C8-4507-9796-CF45925DC5EC}" dt="2022-11-22T14:13:23.625" v="2334" actId="47"/>
        <pc:sldMkLst>
          <pc:docMk/>
          <pc:sldMk cId="2036518394" sldId="778"/>
        </pc:sldMkLst>
      </pc:sldChg>
      <pc:sldChg chg="del">
        <pc:chgData name="Pachl Vladimír" userId="1ccba079-6fdd-49d6-bcca-770f50483704" providerId="ADAL" clId="{147719E7-44C8-4507-9796-CF45925DC5EC}" dt="2022-11-22T14:09:31.331" v="2029" actId="47"/>
        <pc:sldMkLst>
          <pc:docMk/>
          <pc:sldMk cId="3674502412" sldId="779"/>
        </pc:sldMkLst>
      </pc:sldChg>
      <pc:sldChg chg="del">
        <pc:chgData name="Pachl Vladimír" userId="1ccba079-6fdd-49d6-bcca-770f50483704" providerId="ADAL" clId="{147719E7-44C8-4507-9796-CF45925DC5EC}" dt="2022-11-22T14:09:35.187" v="2031" actId="47"/>
        <pc:sldMkLst>
          <pc:docMk/>
          <pc:sldMk cId="3729255347" sldId="780"/>
        </pc:sldMkLst>
      </pc:sldChg>
      <pc:sldChg chg="del">
        <pc:chgData name="Pachl Vladimír" userId="1ccba079-6fdd-49d6-bcca-770f50483704" providerId="ADAL" clId="{147719E7-44C8-4507-9796-CF45925DC5EC}" dt="2022-11-22T14:13:28.591" v="2335" actId="47"/>
        <pc:sldMkLst>
          <pc:docMk/>
          <pc:sldMk cId="1029748297" sldId="783"/>
        </pc:sldMkLst>
      </pc:sldChg>
      <pc:sldChg chg="modSp del mod">
        <pc:chgData name="Pachl Vladimír" userId="1ccba079-6fdd-49d6-bcca-770f50483704" providerId="ADAL" clId="{147719E7-44C8-4507-9796-CF45925DC5EC}" dt="2022-12-05T09:33:46.835" v="2956" actId="2696"/>
        <pc:sldMkLst>
          <pc:docMk/>
          <pc:sldMk cId="0" sldId="784"/>
        </pc:sldMkLst>
        <pc:spChg chg="mod">
          <ac:chgData name="Pachl Vladimír" userId="1ccba079-6fdd-49d6-bcca-770f50483704" providerId="ADAL" clId="{147719E7-44C8-4507-9796-CF45925DC5EC}" dt="2022-11-22T13:58:43.227" v="1590" actId="20577"/>
          <ac:spMkLst>
            <pc:docMk/>
            <pc:sldMk cId="0" sldId="784"/>
            <ac:spMk id="3" creationId="{0F4395C6-1C8C-46A1-B856-2C4E711F02D3}"/>
          </ac:spMkLst>
        </pc:spChg>
      </pc:sldChg>
      <pc:sldChg chg="modSp mod">
        <pc:chgData name="Pachl Vladimír" userId="1ccba079-6fdd-49d6-bcca-770f50483704" providerId="ADAL" clId="{147719E7-44C8-4507-9796-CF45925DC5EC}" dt="2022-12-05T13:52:33.953" v="3910" actId="20577"/>
        <pc:sldMkLst>
          <pc:docMk/>
          <pc:sldMk cId="3513348367" sldId="785"/>
        </pc:sldMkLst>
        <pc:spChg chg="mod">
          <ac:chgData name="Pachl Vladimír" userId="1ccba079-6fdd-49d6-bcca-770f50483704" providerId="ADAL" clId="{147719E7-44C8-4507-9796-CF45925DC5EC}" dt="2022-12-05T13:52:33.953" v="3910" actId="20577"/>
          <ac:spMkLst>
            <pc:docMk/>
            <pc:sldMk cId="3513348367" sldId="785"/>
            <ac:spMk id="3" creationId="{A637B256-2E41-4CB0-9182-891A2503F423}"/>
          </ac:spMkLst>
        </pc:spChg>
      </pc:sldChg>
      <pc:sldChg chg="modSp mod">
        <pc:chgData name="Pachl Vladimír" userId="1ccba079-6fdd-49d6-bcca-770f50483704" providerId="ADAL" clId="{147719E7-44C8-4507-9796-CF45925DC5EC}" dt="2022-11-29T13:37:15.538" v="2643" actId="20577"/>
        <pc:sldMkLst>
          <pc:docMk/>
          <pc:sldMk cId="1034441820" sldId="786"/>
        </pc:sldMkLst>
        <pc:spChg chg="mod">
          <ac:chgData name="Pachl Vladimír" userId="1ccba079-6fdd-49d6-bcca-770f50483704" providerId="ADAL" clId="{147719E7-44C8-4507-9796-CF45925DC5EC}" dt="2022-11-29T13:37:15.538" v="2643" actId="20577"/>
          <ac:spMkLst>
            <pc:docMk/>
            <pc:sldMk cId="1034441820" sldId="786"/>
            <ac:spMk id="3" creationId="{A637B256-2E41-4CB0-9182-891A2503F423}"/>
          </ac:spMkLst>
        </pc:spChg>
      </pc:sldChg>
      <pc:sldChg chg="modSp new mod ord">
        <pc:chgData name="Pachl Vladimír" userId="1ccba079-6fdd-49d6-bcca-770f50483704" providerId="ADAL" clId="{147719E7-44C8-4507-9796-CF45925DC5EC}" dt="2022-12-05T10:21:59.049" v="3277"/>
        <pc:sldMkLst>
          <pc:docMk/>
          <pc:sldMk cId="3110795324" sldId="796"/>
        </pc:sldMkLst>
        <pc:spChg chg="mod">
          <ac:chgData name="Pachl Vladimír" userId="1ccba079-6fdd-49d6-bcca-770f50483704" providerId="ADAL" clId="{147719E7-44C8-4507-9796-CF45925DC5EC}" dt="2022-12-05T10:15:35.637" v="3158" actId="20577"/>
          <ac:spMkLst>
            <pc:docMk/>
            <pc:sldMk cId="3110795324" sldId="796"/>
            <ac:spMk id="2" creationId="{707498B1-AFBD-DBF5-DFDE-FE2E2671F8A4}"/>
          </ac:spMkLst>
        </pc:spChg>
        <pc:spChg chg="mod">
          <ac:chgData name="Pachl Vladimír" userId="1ccba079-6fdd-49d6-bcca-770f50483704" providerId="ADAL" clId="{147719E7-44C8-4507-9796-CF45925DC5EC}" dt="2022-12-05T10:20:32.728" v="3275" actId="255"/>
          <ac:spMkLst>
            <pc:docMk/>
            <pc:sldMk cId="3110795324" sldId="796"/>
            <ac:spMk id="3" creationId="{CBBE83C6-B923-63D1-FB63-97477D927D8B}"/>
          </ac:spMkLst>
        </pc:spChg>
      </pc:sldChg>
      <pc:sldChg chg="new del">
        <pc:chgData name="Pachl Vladimír" userId="1ccba079-6fdd-49d6-bcca-770f50483704" providerId="ADAL" clId="{147719E7-44C8-4507-9796-CF45925DC5EC}" dt="2022-12-05T10:14:49.601" v="3102" actId="2696"/>
        <pc:sldMkLst>
          <pc:docMk/>
          <pc:sldMk cId="3521437485" sldId="796"/>
        </pc:sldMkLst>
      </pc:sldChg>
      <pc:sldChg chg="addSp modSp new mod">
        <pc:chgData name="Pachl Vladimír" userId="1ccba079-6fdd-49d6-bcca-770f50483704" providerId="ADAL" clId="{147719E7-44C8-4507-9796-CF45925DC5EC}" dt="2022-12-05T10:35:14.679" v="3352" actId="255"/>
        <pc:sldMkLst>
          <pc:docMk/>
          <pc:sldMk cId="1171194021" sldId="797"/>
        </pc:sldMkLst>
        <pc:spChg chg="mod">
          <ac:chgData name="Pachl Vladimír" userId="1ccba079-6fdd-49d6-bcca-770f50483704" providerId="ADAL" clId="{147719E7-44C8-4507-9796-CF45925DC5EC}" dt="2022-12-05T10:35:14.679" v="3352" actId="255"/>
          <ac:spMkLst>
            <pc:docMk/>
            <pc:sldMk cId="1171194021" sldId="797"/>
            <ac:spMk id="2" creationId="{466238DD-717A-4F06-C8F5-FB5133576E05}"/>
          </ac:spMkLst>
        </pc:spChg>
        <pc:spChg chg="mod">
          <ac:chgData name="Pachl Vladimír" userId="1ccba079-6fdd-49d6-bcca-770f50483704" providerId="ADAL" clId="{147719E7-44C8-4507-9796-CF45925DC5EC}" dt="2022-12-05T10:33:38.380" v="3299" actId="14100"/>
          <ac:spMkLst>
            <pc:docMk/>
            <pc:sldMk cId="1171194021" sldId="797"/>
            <ac:spMk id="3" creationId="{A07196C4-9FF2-34C4-A05C-2E44ED013C03}"/>
          </ac:spMkLst>
        </pc:spChg>
        <pc:graphicFrameChg chg="add mod">
          <ac:chgData name="Pachl Vladimír" userId="1ccba079-6fdd-49d6-bcca-770f50483704" providerId="ADAL" clId="{147719E7-44C8-4507-9796-CF45925DC5EC}" dt="2022-12-05T10:34:13.659" v="3304" actId="14100"/>
          <ac:graphicFrameMkLst>
            <pc:docMk/>
            <pc:sldMk cId="1171194021" sldId="797"/>
            <ac:graphicFrameMk id="4" creationId="{A963F3E3-06D4-B34E-0484-CF55B333FF7B}"/>
          </ac:graphicFrameMkLst>
        </pc:graphicFrameChg>
      </pc:sldChg>
      <pc:sldChg chg="addSp delSp modSp new del mod">
        <pc:chgData name="Pachl Vladimír" userId="1ccba079-6fdd-49d6-bcca-770f50483704" providerId="ADAL" clId="{147719E7-44C8-4507-9796-CF45925DC5EC}" dt="2022-12-05T10:32:50.639" v="3292" actId="2696"/>
        <pc:sldMkLst>
          <pc:docMk/>
          <pc:sldMk cId="3720177133" sldId="797"/>
        </pc:sldMkLst>
        <pc:spChg chg="mod">
          <ac:chgData name="Pachl Vladimír" userId="1ccba079-6fdd-49d6-bcca-770f50483704" providerId="ADAL" clId="{147719E7-44C8-4507-9796-CF45925DC5EC}" dt="2022-12-05T10:22:43.829" v="3281" actId="14100"/>
          <ac:spMkLst>
            <pc:docMk/>
            <pc:sldMk cId="3720177133" sldId="797"/>
            <ac:spMk id="2" creationId="{2974BBF6-1E4F-8D9B-5C0B-65A942CA1289}"/>
          </ac:spMkLst>
        </pc:spChg>
        <pc:spChg chg="del mod">
          <ac:chgData name="Pachl Vladimír" userId="1ccba079-6fdd-49d6-bcca-770f50483704" providerId="ADAL" clId="{147719E7-44C8-4507-9796-CF45925DC5EC}" dt="2022-12-05T10:23:22.943" v="3283"/>
          <ac:spMkLst>
            <pc:docMk/>
            <pc:sldMk cId="3720177133" sldId="797"/>
            <ac:spMk id="3" creationId="{08906968-3DE1-B272-96F7-F35A9B84F0CE}"/>
          </ac:spMkLst>
        </pc:spChg>
        <pc:graphicFrameChg chg="add mod modGraphic">
          <ac:chgData name="Pachl Vladimír" userId="1ccba079-6fdd-49d6-bcca-770f50483704" providerId="ADAL" clId="{147719E7-44C8-4507-9796-CF45925DC5EC}" dt="2022-12-05T10:24:33.819" v="3291" actId="255"/>
          <ac:graphicFrameMkLst>
            <pc:docMk/>
            <pc:sldMk cId="3720177133" sldId="797"/>
            <ac:graphicFrameMk id="4" creationId="{21AD0876-52AF-4113-095D-129E05680E41}"/>
          </ac:graphicFrameMkLst>
        </pc:graphicFrameChg>
      </pc:sldChg>
      <pc:sldChg chg="addSp delSp modSp new mod">
        <pc:chgData name="Pachl Vladimír" userId="1ccba079-6fdd-49d6-bcca-770f50483704" providerId="ADAL" clId="{147719E7-44C8-4507-9796-CF45925DC5EC}" dt="2022-12-05T14:07:51.676" v="3985" actId="14100"/>
        <pc:sldMkLst>
          <pc:docMk/>
          <pc:sldMk cId="2023966600" sldId="799"/>
        </pc:sldMkLst>
        <pc:spChg chg="mod">
          <ac:chgData name="Pachl Vladimír" userId="1ccba079-6fdd-49d6-bcca-770f50483704" providerId="ADAL" clId="{147719E7-44C8-4507-9796-CF45925DC5EC}" dt="2022-12-05T11:37:20.145" v="3404" actId="20577"/>
          <ac:spMkLst>
            <pc:docMk/>
            <pc:sldMk cId="2023966600" sldId="799"/>
            <ac:spMk id="2" creationId="{40E381AF-D366-B3E4-ECBC-93F76E1BF32B}"/>
          </ac:spMkLst>
        </pc:spChg>
        <pc:spChg chg="mod">
          <ac:chgData name="Pachl Vladimír" userId="1ccba079-6fdd-49d6-bcca-770f50483704" providerId="ADAL" clId="{147719E7-44C8-4507-9796-CF45925DC5EC}" dt="2022-12-05T11:34:18.823" v="3358" actId="14100"/>
          <ac:spMkLst>
            <pc:docMk/>
            <pc:sldMk cId="2023966600" sldId="799"/>
            <ac:spMk id="3" creationId="{5196F3AF-EDE2-C663-C77B-17D1E981AD9D}"/>
          </ac:spMkLst>
        </pc:spChg>
        <pc:graphicFrameChg chg="add del mod">
          <ac:chgData name="Pachl Vladimír" userId="1ccba079-6fdd-49d6-bcca-770f50483704" providerId="ADAL" clId="{147719E7-44C8-4507-9796-CF45925DC5EC}" dt="2022-12-05T14:06:54.220" v="3981" actId="21"/>
          <ac:graphicFrameMkLst>
            <pc:docMk/>
            <pc:sldMk cId="2023966600" sldId="799"/>
            <ac:graphicFrameMk id="4" creationId="{ACCF8DA4-C521-09FA-A0AA-AD9E32C74840}"/>
          </ac:graphicFrameMkLst>
        </pc:graphicFrameChg>
        <pc:graphicFrameChg chg="add mod">
          <ac:chgData name="Pachl Vladimír" userId="1ccba079-6fdd-49d6-bcca-770f50483704" providerId="ADAL" clId="{147719E7-44C8-4507-9796-CF45925DC5EC}" dt="2022-12-05T14:07:51.676" v="3985" actId="14100"/>
          <ac:graphicFrameMkLst>
            <pc:docMk/>
            <pc:sldMk cId="2023966600" sldId="799"/>
            <ac:graphicFrameMk id="5" creationId="{ACCF8DA4-C521-09FA-A0AA-AD9E32C74840}"/>
          </ac:graphicFrameMkLst>
        </pc:graphicFrameChg>
      </pc:sldChg>
      <pc:sldChg chg="addSp modSp new mod">
        <pc:chgData name="Pachl Vladimír" userId="1ccba079-6fdd-49d6-bcca-770f50483704" providerId="ADAL" clId="{147719E7-44C8-4507-9796-CF45925DC5EC}" dt="2022-12-05T14:11:46.007" v="4024" actId="20577"/>
        <pc:sldMkLst>
          <pc:docMk/>
          <pc:sldMk cId="2487762198" sldId="800"/>
        </pc:sldMkLst>
        <pc:spChg chg="mod">
          <ac:chgData name="Pachl Vladimír" userId="1ccba079-6fdd-49d6-bcca-770f50483704" providerId="ADAL" clId="{147719E7-44C8-4507-9796-CF45925DC5EC}" dt="2022-12-05T14:05:01.790" v="3973" actId="5793"/>
          <ac:spMkLst>
            <pc:docMk/>
            <pc:sldMk cId="2487762198" sldId="800"/>
            <ac:spMk id="2" creationId="{EAC28EE5-1FB8-8F1D-CC63-B1C255F2C387}"/>
          </ac:spMkLst>
        </pc:spChg>
        <pc:spChg chg="mod">
          <ac:chgData name="Pachl Vladimír" userId="1ccba079-6fdd-49d6-bcca-770f50483704" providerId="ADAL" clId="{147719E7-44C8-4507-9796-CF45925DC5EC}" dt="2022-12-05T14:11:46.007" v="4024" actId="20577"/>
          <ac:spMkLst>
            <pc:docMk/>
            <pc:sldMk cId="2487762198" sldId="800"/>
            <ac:spMk id="3" creationId="{4962C999-BBDD-FC4C-9F7E-8ED31740644B}"/>
          </ac:spMkLst>
        </pc:spChg>
        <pc:graphicFrameChg chg="add mod modGraphic">
          <ac:chgData name="Pachl Vladimír" userId="1ccba079-6fdd-49d6-bcca-770f50483704" providerId="ADAL" clId="{147719E7-44C8-4507-9796-CF45925DC5EC}" dt="2022-12-05T14:11:16.254" v="3991" actId="14100"/>
          <ac:graphicFrameMkLst>
            <pc:docMk/>
            <pc:sldMk cId="2487762198" sldId="800"/>
            <ac:graphicFrameMk id="4" creationId="{A1A4DF94-0C65-E61B-3405-591033941E09}"/>
          </ac:graphicFrameMkLst>
        </pc:graphicFrameChg>
      </pc:sldChg>
      <pc:sldChg chg="modSp new del mod">
        <pc:chgData name="Pachl Vladimír" userId="1ccba079-6fdd-49d6-bcca-770f50483704" providerId="ADAL" clId="{147719E7-44C8-4507-9796-CF45925DC5EC}" dt="2022-12-05T12:57:25.795" v="3796" actId="2696"/>
        <pc:sldMkLst>
          <pc:docMk/>
          <pc:sldMk cId="4239151422" sldId="800"/>
        </pc:sldMkLst>
        <pc:spChg chg="mod">
          <ac:chgData name="Pachl Vladimír" userId="1ccba079-6fdd-49d6-bcca-770f50483704" providerId="ADAL" clId="{147719E7-44C8-4507-9796-CF45925DC5EC}" dt="2022-12-05T12:56:46.525" v="3795" actId="20577"/>
          <ac:spMkLst>
            <pc:docMk/>
            <pc:sldMk cId="4239151422" sldId="800"/>
            <ac:spMk id="2" creationId="{7849FAFC-5BC2-18E9-AB64-BF83A78F8D8A}"/>
          </ac:spMkLst>
        </pc:spChg>
        <pc:spChg chg="mod">
          <ac:chgData name="Pachl Vladimír" userId="1ccba079-6fdd-49d6-bcca-770f50483704" providerId="ADAL" clId="{147719E7-44C8-4507-9796-CF45925DC5EC}" dt="2022-12-05T12:54:28.425" v="3758" actId="14100"/>
          <ac:spMkLst>
            <pc:docMk/>
            <pc:sldMk cId="4239151422" sldId="800"/>
            <ac:spMk id="3" creationId="{14C18E17-7A85-C792-3B75-6F7CB454B7D6}"/>
          </ac:spMkLst>
        </pc:spChg>
      </pc:sldChg>
      <pc:sldChg chg="modSp new del mod">
        <pc:chgData name="Pachl Vladimír" userId="1ccba079-6fdd-49d6-bcca-770f50483704" providerId="ADAL" clId="{147719E7-44C8-4507-9796-CF45925DC5EC}" dt="2022-12-05T14:27:10.528" v="4069" actId="2696"/>
        <pc:sldMkLst>
          <pc:docMk/>
          <pc:sldMk cId="1975229903" sldId="801"/>
        </pc:sldMkLst>
        <pc:spChg chg="mod">
          <ac:chgData name="Pachl Vladimír" userId="1ccba079-6fdd-49d6-bcca-770f50483704" providerId="ADAL" clId="{147719E7-44C8-4507-9796-CF45925DC5EC}" dt="2022-12-05T14:22:58.076" v="4031" actId="20577"/>
          <ac:spMkLst>
            <pc:docMk/>
            <pc:sldMk cId="1975229903" sldId="801"/>
            <ac:spMk id="2" creationId="{BE1E73EA-FD9F-3B47-F2EA-EAC7D5E31AF4}"/>
          </ac:spMkLst>
        </pc:spChg>
        <pc:spChg chg="mod">
          <ac:chgData name="Pachl Vladimír" userId="1ccba079-6fdd-49d6-bcca-770f50483704" providerId="ADAL" clId="{147719E7-44C8-4507-9796-CF45925DC5EC}" dt="2022-12-05T14:27:02.198" v="4068" actId="14100"/>
          <ac:spMkLst>
            <pc:docMk/>
            <pc:sldMk cId="1975229903" sldId="801"/>
            <ac:spMk id="3" creationId="{75D78B52-5C92-5015-99E0-2BDBB7502A7C}"/>
          </ac:spMkLst>
        </pc:spChg>
      </pc:sldChg>
      <pc:sldChg chg="modSp new mod">
        <pc:chgData name="Pachl Vladimír" userId="1ccba079-6fdd-49d6-bcca-770f50483704" providerId="ADAL" clId="{147719E7-44C8-4507-9796-CF45925DC5EC}" dt="2022-12-05T14:39:24.716" v="4675" actId="20577"/>
        <pc:sldMkLst>
          <pc:docMk/>
          <pc:sldMk cId="3657841817" sldId="801"/>
        </pc:sldMkLst>
        <pc:spChg chg="mod">
          <ac:chgData name="Pachl Vladimír" userId="1ccba079-6fdd-49d6-bcca-770f50483704" providerId="ADAL" clId="{147719E7-44C8-4507-9796-CF45925DC5EC}" dt="2022-12-05T14:32:48.530" v="4270" actId="20577"/>
          <ac:spMkLst>
            <pc:docMk/>
            <pc:sldMk cId="3657841817" sldId="801"/>
            <ac:spMk id="2" creationId="{A9FA3FD5-EBAB-79AE-A4B6-5569B28BADD6}"/>
          </ac:spMkLst>
        </pc:spChg>
        <pc:spChg chg="mod">
          <ac:chgData name="Pachl Vladimír" userId="1ccba079-6fdd-49d6-bcca-770f50483704" providerId="ADAL" clId="{147719E7-44C8-4507-9796-CF45925DC5EC}" dt="2022-12-05T14:39:24.716" v="4675" actId="20577"/>
          <ac:spMkLst>
            <pc:docMk/>
            <pc:sldMk cId="3657841817" sldId="801"/>
            <ac:spMk id="3" creationId="{ABE82D7D-1981-4422-9ED2-028FDCC93418}"/>
          </ac:spMkLst>
        </pc:spChg>
      </pc:sldChg>
      <pc:sldChg chg="modSp new del mod">
        <pc:chgData name="Pachl Vladimír" userId="1ccba079-6fdd-49d6-bcca-770f50483704" providerId="ADAL" clId="{147719E7-44C8-4507-9796-CF45925DC5EC}" dt="2022-12-06T10:21:52.387" v="5217" actId="2696"/>
        <pc:sldMkLst>
          <pc:docMk/>
          <pc:sldMk cId="2220678492" sldId="802"/>
        </pc:sldMkLst>
        <pc:spChg chg="mod">
          <ac:chgData name="Pachl Vladimír" userId="1ccba079-6fdd-49d6-bcca-770f50483704" providerId="ADAL" clId="{147719E7-44C8-4507-9796-CF45925DC5EC}" dt="2022-12-05T14:40:43.088" v="4745" actId="20577"/>
          <ac:spMkLst>
            <pc:docMk/>
            <pc:sldMk cId="2220678492" sldId="802"/>
            <ac:spMk id="2" creationId="{161D88DD-8B9D-93E4-4A63-DEC911A25BC4}"/>
          </ac:spMkLst>
        </pc:spChg>
        <pc:spChg chg="mod">
          <ac:chgData name="Pachl Vladimír" userId="1ccba079-6fdd-49d6-bcca-770f50483704" providerId="ADAL" clId="{147719E7-44C8-4507-9796-CF45925DC5EC}" dt="2022-12-05T14:43:33.893" v="5002" actId="20577"/>
          <ac:spMkLst>
            <pc:docMk/>
            <pc:sldMk cId="2220678492" sldId="802"/>
            <ac:spMk id="3" creationId="{AB3F18F2-8683-9BBE-0B78-CC8658AB07CC}"/>
          </ac:spMkLst>
        </pc:spChg>
      </pc:sldChg>
      <pc:sldChg chg="addSp modSp new mod">
        <pc:chgData name="Pachl Vladimír" userId="1ccba079-6fdd-49d6-bcca-770f50483704" providerId="ADAL" clId="{147719E7-44C8-4507-9796-CF45925DC5EC}" dt="2022-12-05T15:14:17.480" v="5216" actId="20577"/>
        <pc:sldMkLst>
          <pc:docMk/>
          <pc:sldMk cId="658400426" sldId="803"/>
        </pc:sldMkLst>
        <pc:spChg chg="mod">
          <ac:chgData name="Pachl Vladimír" userId="1ccba079-6fdd-49d6-bcca-770f50483704" providerId="ADAL" clId="{147719E7-44C8-4507-9796-CF45925DC5EC}" dt="2022-12-05T15:13:41.749" v="5202" actId="14100"/>
          <ac:spMkLst>
            <pc:docMk/>
            <pc:sldMk cId="658400426" sldId="803"/>
            <ac:spMk id="2" creationId="{551D5CD7-F849-5ADC-0851-7C9958D7C023}"/>
          </ac:spMkLst>
        </pc:spChg>
        <pc:spChg chg="mod">
          <ac:chgData name="Pachl Vladimír" userId="1ccba079-6fdd-49d6-bcca-770f50483704" providerId="ADAL" clId="{147719E7-44C8-4507-9796-CF45925DC5EC}" dt="2022-12-05T15:14:17.480" v="5216" actId="20577"/>
          <ac:spMkLst>
            <pc:docMk/>
            <pc:sldMk cId="658400426" sldId="803"/>
            <ac:spMk id="3" creationId="{74D75ACD-426C-DEFF-FB93-E09DBC908965}"/>
          </ac:spMkLst>
        </pc:spChg>
        <pc:graphicFrameChg chg="add mod">
          <ac:chgData name="Pachl Vladimír" userId="1ccba079-6fdd-49d6-bcca-770f50483704" providerId="ADAL" clId="{147719E7-44C8-4507-9796-CF45925DC5EC}" dt="2022-12-05T15:12:05.760" v="5085" actId="20577"/>
          <ac:graphicFrameMkLst>
            <pc:docMk/>
            <pc:sldMk cId="658400426" sldId="803"/>
            <ac:graphicFrameMk id="4" creationId="{D86D6643-97E7-BBDF-9DA4-9DF5C5B5F4F9}"/>
          </ac:graphicFrameMkLst>
        </pc:graphicFrameChg>
      </pc:sldChg>
      <pc:sldChg chg="modSp new mod">
        <pc:chgData name="Pachl Vladimír" userId="1ccba079-6fdd-49d6-bcca-770f50483704" providerId="ADAL" clId="{147719E7-44C8-4507-9796-CF45925DC5EC}" dt="2022-12-06T10:36:17.809" v="5661" actId="20577"/>
        <pc:sldMkLst>
          <pc:docMk/>
          <pc:sldMk cId="1394009310" sldId="816"/>
        </pc:sldMkLst>
        <pc:spChg chg="mod">
          <ac:chgData name="Pachl Vladimír" userId="1ccba079-6fdd-49d6-bcca-770f50483704" providerId="ADAL" clId="{147719E7-44C8-4507-9796-CF45925DC5EC}" dt="2022-12-06T10:27:45.907" v="5278" actId="255"/>
          <ac:spMkLst>
            <pc:docMk/>
            <pc:sldMk cId="1394009310" sldId="816"/>
            <ac:spMk id="2" creationId="{D2E9B322-F258-75F7-114E-35D2BB7D622C}"/>
          </ac:spMkLst>
        </pc:spChg>
        <pc:spChg chg="mod">
          <ac:chgData name="Pachl Vladimír" userId="1ccba079-6fdd-49d6-bcca-770f50483704" providerId="ADAL" clId="{147719E7-44C8-4507-9796-CF45925DC5EC}" dt="2022-12-06T10:36:17.809" v="5661" actId="20577"/>
          <ac:spMkLst>
            <pc:docMk/>
            <pc:sldMk cId="1394009310" sldId="816"/>
            <ac:spMk id="3" creationId="{67E16D2B-7E95-F446-8240-74B9494A61A8}"/>
          </ac:spMkLst>
        </pc:spChg>
      </pc:sldChg>
    </pc:docChg>
  </pc:docChgLst>
  <pc:docChgLst>
    <pc:chgData name="Milan Pštross" userId="d440ea9d-c26c-4163-93e5-924c500dd82e" providerId="ADAL" clId="{E6626C2F-13D2-4763-B696-CC7AE3A1821E}"/>
    <pc:docChg chg="addSld delSld modSld">
      <pc:chgData name="Milan Pštross" userId="d440ea9d-c26c-4163-93e5-924c500dd82e" providerId="ADAL" clId="{E6626C2F-13D2-4763-B696-CC7AE3A1821E}" dt="2022-05-25T07:29:23.707" v="1" actId="2696"/>
      <pc:docMkLst>
        <pc:docMk/>
      </pc:docMkLst>
      <pc:sldChg chg="del">
        <pc:chgData name="Milan Pštross" userId="d440ea9d-c26c-4163-93e5-924c500dd82e" providerId="ADAL" clId="{E6626C2F-13D2-4763-B696-CC7AE3A1821E}" dt="2022-05-25T07:29:23.707" v="1" actId="2696"/>
        <pc:sldMkLst>
          <pc:docMk/>
          <pc:sldMk cId="2325043926" sldId="710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1508923225" sldId="740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2368457672" sldId="741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3783657313" sldId="742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2666586284" sldId="743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4084239037" sldId="744"/>
        </pc:sldMkLst>
      </pc:sldChg>
    </pc:docChg>
  </pc:docChgLst>
  <pc:docChgLst>
    <pc:chgData name="Lukáš Jokl" userId="S::l.jokl_arr-nisa.cz#ext#@krajlbc.onmicrosoft.com::68f12022-2448-454d-9c07-5584fa8cf9f7" providerId="AD" clId="Web-{8F5C6D5C-FB78-3C17-78A5-5D79504D503F}"/>
    <pc:docChg chg="addSld modSld sldOrd">
      <pc:chgData name="Lukáš Jokl" userId="S::l.jokl_arr-nisa.cz#ext#@krajlbc.onmicrosoft.com::68f12022-2448-454d-9c07-5584fa8cf9f7" providerId="AD" clId="Web-{8F5C6D5C-FB78-3C17-78A5-5D79504D503F}" dt="2022-12-05T11:00:24.901" v="1123" actId="20577"/>
      <pc:docMkLst>
        <pc:docMk/>
      </pc:docMkLst>
      <pc:sldChg chg="modSp">
        <pc:chgData name="Lukáš Jokl" userId="S::l.jokl_arr-nisa.cz#ext#@krajlbc.onmicrosoft.com::68f12022-2448-454d-9c07-5584fa8cf9f7" providerId="AD" clId="Web-{8F5C6D5C-FB78-3C17-78A5-5D79504D503F}" dt="2022-12-05T11:00:24.901" v="1123" actId="20577"/>
        <pc:sldMkLst>
          <pc:docMk/>
          <pc:sldMk cId="0" sldId="673"/>
        </pc:sldMkLst>
        <pc:spChg chg="mod">
          <ac:chgData name="Lukáš Jokl" userId="S::l.jokl_arr-nisa.cz#ext#@krajlbc.onmicrosoft.com::68f12022-2448-454d-9c07-5584fa8cf9f7" providerId="AD" clId="Web-{8F5C6D5C-FB78-3C17-78A5-5D79504D503F}" dt="2022-12-05T11:00:24.901" v="1123" actId="20577"/>
          <ac:spMkLst>
            <pc:docMk/>
            <pc:sldMk cId="0" sldId="673"/>
            <ac:spMk id="11267" creationId="{6CBC1545-A648-40D7-A860-78D463894F38}"/>
          </ac:spMkLst>
        </pc:spChg>
      </pc:sldChg>
      <pc:sldChg chg="modSp new ord">
        <pc:chgData name="Lukáš Jokl" userId="S::l.jokl_arr-nisa.cz#ext#@krajlbc.onmicrosoft.com::68f12022-2448-454d-9c07-5584fa8cf9f7" providerId="AD" clId="Web-{8F5C6D5C-FB78-3C17-78A5-5D79504D503F}" dt="2022-12-05T10:37:38.387" v="414" actId="20577"/>
        <pc:sldMkLst>
          <pc:docMk/>
          <pc:sldMk cId="2402928335" sldId="792"/>
        </pc:sldMkLst>
        <pc:spChg chg="mod">
          <ac:chgData name="Lukáš Jokl" userId="S::l.jokl_arr-nisa.cz#ext#@krajlbc.onmicrosoft.com::68f12022-2448-454d-9c07-5584fa8cf9f7" providerId="AD" clId="Web-{8F5C6D5C-FB78-3C17-78A5-5D79504D503F}" dt="2022-12-05T10:20:34.295" v="15" actId="20577"/>
          <ac:spMkLst>
            <pc:docMk/>
            <pc:sldMk cId="2402928335" sldId="792"/>
            <ac:spMk id="2" creationId="{9491668E-F7D5-3253-1EEF-6524670F2070}"/>
          </ac:spMkLst>
        </pc:spChg>
        <pc:spChg chg="mod">
          <ac:chgData name="Lukáš Jokl" userId="S::l.jokl_arr-nisa.cz#ext#@krajlbc.onmicrosoft.com::68f12022-2448-454d-9c07-5584fa8cf9f7" providerId="AD" clId="Web-{8F5C6D5C-FB78-3C17-78A5-5D79504D503F}" dt="2022-12-05T10:37:38.387" v="414" actId="20577"/>
          <ac:spMkLst>
            <pc:docMk/>
            <pc:sldMk cId="2402928335" sldId="792"/>
            <ac:spMk id="3" creationId="{E8B820BC-F680-8886-406C-B0B163C65F51}"/>
          </ac:spMkLst>
        </pc:spChg>
      </pc:sldChg>
      <pc:sldChg chg="modSp new">
        <pc:chgData name="Lukáš Jokl" userId="S::l.jokl_arr-nisa.cz#ext#@krajlbc.onmicrosoft.com::68f12022-2448-454d-9c07-5584fa8cf9f7" providerId="AD" clId="Web-{8F5C6D5C-FB78-3C17-78A5-5D79504D503F}" dt="2022-12-05T10:39:57.502" v="485" actId="20577"/>
        <pc:sldMkLst>
          <pc:docMk/>
          <pc:sldMk cId="2658439546" sldId="793"/>
        </pc:sldMkLst>
        <pc:spChg chg="mod">
          <ac:chgData name="Lukáš Jokl" userId="S::l.jokl_arr-nisa.cz#ext#@krajlbc.onmicrosoft.com::68f12022-2448-454d-9c07-5584fa8cf9f7" providerId="AD" clId="Web-{8F5C6D5C-FB78-3C17-78A5-5D79504D503F}" dt="2022-12-05T10:37:17.933" v="408" actId="20577"/>
          <ac:spMkLst>
            <pc:docMk/>
            <pc:sldMk cId="2658439546" sldId="793"/>
            <ac:spMk id="2" creationId="{693D9344-54FA-A559-E27A-A58BDF703EE0}"/>
          </ac:spMkLst>
        </pc:spChg>
        <pc:spChg chg="mod">
          <ac:chgData name="Lukáš Jokl" userId="S::l.jokl_arr-nisa.cz#ext#@krajlbc.onmicrosoft.com::68f12022-2448-454d-9c07-5584fa8cf9f7" providerId="AD" clId="Web-{8F5C6D5C-FB78-3C17-78A5-5D79504D503F}" dt="2022-12-05T10:39:57.502" v="485" actId="20577"/>
          <ac:spMkLst>
            <pc:docMk/>
            <pc:sldMk cId="2658439546" sldId="793"/>
            <ac:spMk id="3" creationId="{88B7314A-9F82-5902-EC12-C9252F94A3DB}"/>
          </ac:spMkLst>
        </pc:spChg>
      </pc:sldChg>
      <pc:sldChg chg="modSp new">
        <pc:chgData name="Lukáš Jokl" userId="S::l.jokl_arr-nisa.cz#ext#@krajlbc.onmicrosoft.com::68f12022-2448-454d-9c07-5584fa8cf9f7" providerId="AD" clId="Web-{8F5C6D5C-FB78-3C17-78A5-5D79504D503F}" dt="2022-12-05T10:44:32.077" v="837" actId="20577"/>
        <pc:sldMkLst>
          <pc:docMk/>
          <pc:sldMk cId="2546248585" sldId="794"/>
        </pc:sldMkLst>
        <pc:spChg chg="mod">
          <ac:chgData name="Lukáš Jokl" userId="S::l.jokl_arr-nisa.cz#ext#@krajlbc.onmicrosoft.com::68f12022-2448-454d-9c07-5584fa8cf9f7" providerId="AD" clId="Web-{8F5C6D5C-FB78-3C17-78A5-5D79504D503F}" dt="2022-12-05T10:40:41.848" v="487" actId="20577"/>
          <ac:spMkLst>
            <pc:docMk/>
            <pc:sldMk cId="2546248585" sldId="794"/>
            <ac:spMk id="2" creationId="{E7DD2DF8-4C3C-ED43-E46F-731F535C2504}"/>
          </ac:spMkLst>
        </pc:spChg>
        <pc:spChg chg="mod">
          <ac:chgData name="Lukáš Jokl" userId="S::l.jokl_arr-nisa.cz#ext#@krajlbc.onmicrosoft.com::68f12022-2448-454d-9c07-5584fa8cf9f7" providerId="AD" clId="Web-{8F5C6D5C-FB78-3C17-78A5-5D79504D503F}" dt="2022-12-05T10:44:32.077" v="837" actId="20577"/>
          <ac:spMkLst>
            <pc:docMk/>
            <pc:sldMk cId="2546248585" sldId="794"/>
            <ac:spMk id="3" creationId="{5E8780A2-E106-2E0E-0666-89276D3959A8}"/>
          </ac:spMkLst>
        </pc:spChg>
      </pc:sldChg>
      <pc:sldChg chg="addSp delSp modSp new">
        <pc:chgData name="Lukáš Jokl" userId="S::l.jokl_arr-nisa.cz#ext#@krajlbc.onmicrosoft.com::68f12022-2448-454d-9c07-5584fa8cf9f7" providerId="AD" clId="Web-{8F5C6D5C-FB78-3C17-78A5-5D79504D503F}" dt="2022-12-05T10:50:03.014" v="987" actId="20577"/>
        <pc:sldMkLst>
          <pc:docMk/>
          <pc:sldMk cId="1996251871" sldId="795"/>
        </pc:sldMkLst>
        <pc:spChg chg="mod">
          <ac:chgData name="Lukáš Jokl" userId="S::l.jokl_arr-nisa.cz#ext#@krajlbc.onmicrosoft.com::68f12022-2448-454d-9c07-5584fa8cf9f7" providerId="AD" clId="Web-{8F5C6D5C-FB78-3C17-78A5-5D79504D503F}" dt="2022-12-05T10:48:00.321" v="848" actId="20577"/>
          <ac:spMkLst>
            <pc:docMk/>
            <pc:sldMk cId="1996251871" sldId="795"/>
            <ac:spMk id="2" creationId="{023A6F7E-2B43-2BB6-CE47-F8D135909396}"/>
          </ac:spMkLst>
        </pc:spChg>
        <pc:spChg chg="del">
          <ac:chgData name="Lukáš Jokl" userId="S::l.jokl_arr-nisa.cz#ext#@krajlbc.onmicrosoft.com::68f12022-2448-454d-9c07-5584fa8cf9f7" providerId="AD" clId="Web-{8F5C6D5C-FB78-3C17-78A5-5D79504D503F}" dt="2022-12-05T10:48:22.947" v="851"/>
          <ac:spMkLst>
            <pc:docMk/>
            <pc:sldMk cId="1996251871" sldId="795"/>
            <ac:spMk id="3" creationId="{720D46ED-83B1-C6DD-C2C9-72E6E83BE2A5}"/>
          </ac:spMkLst>
        </pc:spChg>
        <pc:spChg chg="add mod">
          <ac:chgData name="Lukáš Jokl" userId="S::l.jokl_arr-nisa.cz#ext#@krajlbc.onmicrosoft.com::68f12022-2448-454d-9c07-5584fa8cf9f7" providerId="AD" clId="Web-{8F5C6D5C-FB78-3C17-78A5-5D79504D503F}" dt="2022-12-05T10:50:03.014" v="987" actId="20577"/>
          <ac:spMkLst>
            <pc:docMk/>
            <pc:sldMk cId="1996251871" sldId="795"/>
            <ac:spMk id="5" creationId="{DF231393-D7ED-0C25-C9DC-C62686D2794C}"/>
          </ac:spMkLst>
        </pc:spChg>
      </pc:sldChg>
      <pc:sldChg chg="addSp delSp modSp new">
        <pc:chgData name="Lukáš Jokl" userId="S::l.jokl_arr-nisa.cz#ext#@krajlbc.onmicrosoft.com::68f12022-2448-454d-9c07-5584fa8cf9f7" providerId="AD" clId="Web-{8F5C6D5C-FB78-3C17-78A5-5D79504D503F}" dt="2022-12-05T10:59:43.383" v="1111" actId="20577"/>
        <pc:sldMkLst>
          <pc:docMk/>
          <pc:sldMk cId="1527673945" sldId="798"/>
        </pc:sldMkLst>
        <pc:spChg chg="mod">
          <ac:chgData name="Lukáš Jokl" userId="S::l.jokl_arr-nisa.cz#ext#@krajlbc.onmicrosoft.com::68f12022-2448-454d-9c07-5584fa8cf9f7" providerId="AD" clId="Web-{8F5C6D5C-FB78-3C17-78A5-5D79504D503F}" dt="2022-12-05T10:51:22.048" v="1032" actId="20577"/>
          <ac:spMkLst>
            <pc:docMk/>
            <pc:sldMk cId="1527673945" sldId="798"/>
            <ac:spMk id="2" creationId="{50AE3C43-817C-C0E4-45A5-E79131B3CDD6}"/>
          </ac:spMkLst>
        </pc:spChg>
        <pc:spChg chg="del">
          <ac:chgData name="Lukáš Jokl" userId="S::l.jokl_arr-nisa.cz#ext#@krajlbc.onmicrosoft.com::68f12022-2448-454d-9c07-5584fa8cf9f7" providerId="AD" clId="Web-{8F5C6D5C-FB78-3C17-78A5-5D79504D503F}" dt="2022-12-05T10:51:29.346" v="1033"/>
          <ac:spMkLst>
            <pc:docMk/>
            <pc:sldMk cId="1527673945" sldId="798"/>
            <ac:spMk id="3" creationId="{C41D56B3-D873-0927-7C56-C69D3946E4CD}"/>
          </ac:spMkLst>
        </pc:spChg>
        <pc:spChg chg="add mod">
          <ac:chgData name="Lukáš Jokl" userId="S::l.jokl_arr-nisa.cz#ext#@krajlbc.onmicrosoft.com::68f12022-2448-454d-9c07-5584fa8cf9f7" providerId="AD" clId="Web-{8F5C6D5C-FB78-3C17-78A5-5D79504D503F}" dt="2022-12-05T10:59:43.383" v="1111" actId="20577"/>
          <ac:spMkLst>
            <pc:docMk/>
            <pc:sldMk cId="1527673945" sldId="798"/>
            <ac:spMk id="5" creationId="{164952BD-C240-A1A7-71ED-9AA125E5CCC5}"/>
          </ac:spMkLst>
        </pc:spChg>
      </pc:sldChg>
    </pc:docChg>
  </pc:docChgLst>
  <pc:docChgLst>
    <pc:chgData name="Lukáš Jokl" userId="S::l.jokl_arr-nisa.cz#ext#@krajlbc.onmicrosoft.com::68f12022-2448-454d-9c07-5584fa8cf9f7" providerId="AD" clId="Web-{57A7105D-BDF1-F370-8DF8-F2958208A816}"/>
    <pc:docChg chg="modSld">
      <pc:chgData name="Lukáš Jokl" userId="S::l.jokl_arr-nisa.cz#ext#@krajlbc.onmicrosoft.com::68f12022-2448-454d-9c07-5584fa8cf9f7" providerId="AD" clId="Web-{57A7105D-BDF1-F370-8DF8-F2958208A816}" dt="2022-12-07T07:54:02.843" v="1" actId="20577"/>
      <pc:docMkLst>
        <pc:docMk/>
      </pc:docMkLst>
      <pc:sldChg chg="modSp">
        <pc:chgData name="Lukáš Jokl" userId="S::l.jokl_arr-nisa.cz#ext#@krajlbc.onmicrosoft.com::68f12022-2448-454d-9c07-5584fa8cf9f7" providerId="AD" clId="Web-{57A7105D-BDF1-F370-8DF8-F2958208A816}" dt="2022-12-07T07:54:02.843" v="1" actId="20577"/>
        <pc:sldMkLst>
          <pc:docMk/>
          <pc:sldMk cId="2658439546" sldId="793"/>
        </pc:sldMkLst>
        <pc:spChg chg="mod">
          <ac:chgData name="Lukáš Jokl" userId="S::l.jokl_arr-nisa.cz#ext#@krajlbc.onmicrosoft.com::68f12022-2448-454d-9c07-5584fa8cf9f7" providerId="AD" clId="Web-{57A7105D-BDF1-F370-8DF8-F2958208A816}" dt="2022-12-07T07:54:02.843" v="1" actId="20577"/>
          <ac:spMkLst>
            <pc:docMk/>
            <pc:sldMk cId="2658439546" sldId="793"/>
            <ac:spMk id="3" creationId="{88B7314A-9F82-5902-EC12-C9252F94A3DB}"/>
          </ac:spMkLst>
        </pc:spChg>
      </pc:sldChg>
    </pc:docChg>
  </pc:docChgLst>
  <pc:docChgLst>
    <pc:chgData name="Lukáš Jokl" userId="S::l.jokl_arr-nisa.cz#ext#@krajlbc.onmicrosoft.com::68f12022-2448-454d-9c07-5584fa8cf9f7" providerId="AD" clId="Web-{921C464C-406D-4DB8-B7EE-17F93B12CEE6}"/>
    <pc:docChg chg="addSld modSld sldOrd">
      <pc:chgData name="Lukáš Jokl" userId="S::l.jokl_arr-nisa.cz#ext#@krajlbc.onmicrosoft.com::68f12022-2448-454d-9c07-5584fa8cf9f7" providerId="AD" clId="Web-{921C464C-406D-4DB8-B7EE-17F93B12CEE6}" dt="2022-05-24T13:02:03.678" v="343" actId="1076"/>
      <pc:docMkLst>
        <pc:docMk/>
      </pc:docMkLst>
      <pc:sldChg chg="modSp add replId">
        <pc:chgData name="Lukáš Jokl" userId="S::l.jokl_arr-nisa.cz#ext#@krajlbc.onmicrosoft.com::68f12022-2448-454d-9c07-5584fa8cf9f7" providerId="AD" clId="Web-{921C464C-406D-4DB8-B7EE-17F93B12CEE6}" dt="2022-05-24T12:37:27.228" v="191" actId="20577"/>
        <pc:sldMkLst>
          <pc:docMk/>
          <pc:sldMk cId="764446994" sldId="734"/>
        </pc:sldMkLst>
        <pc:spChg chg="mod">
          <ac:chgData name="Lukáš Jokl" userId="S::l.jokl_arr-nisa.cz#ext#@krajlbc.onmicrosoft.com::68f12022-2448-454d-9c07-5584fa8cf9f7" providerId="AD" clId="Web-{921C464C-406D-4DB8-B7EE-17F93B12CEE6}" dt="2022-05-24T12:29:35.886" v="12" actId="20577"/>
          <ac:spMkLst>
            <pc:docMk/>
            <pc:sldMk cId="764446994" sldId="734"/>
            <ac:spMk id="3" creationId="{6F15D342-FD13-4332-B9F7-0100CBE7AB8C}"/>
          </ac:spMkLst>
        </pc:spChg>
        <pc:spChg chg="mod">
          <ac:chgData name="Lukáš Jokl" userId="S::l.jokl_arr-nisa.cz#ext#@krajlbc.onmicrosoft.com::68f12022-2448-454d-9c07-5584fa8cf9f7" providerId="AD" clId="Web-{921C464C-406D-4DB8-B7EE-17F93B12CEE6}" dt="2022-05-24T12:37:27.228" v="191" actId="20577"/>
          <ac:spMkLst>
            <pc:docMk/>
            <pc:sldMk cId="764446994" sldId="734"/>
            <ac:spMk id="53252" creationId="{756D975C-102F-4D74-B1CF-86EF6420A8C1}"/>
          </ac:spMkLst>
        </pc:spChg>
      </pc:sldChg>
      <pc:sldChg chg="addSp delSp modSp add replId">
        <pc:chgData name="Lukáš Jokl" userId="S::l.jokl_arr-nisa.cz#ext#@krajlbc.onmicrosoft.com::68f12022-2448-454d-9c07-5584fa8cf9f7" providerId="AD" clId="Web-{921C464C-406D-4DB8-B7EE-17F93B12CEE6}" dt="2022-05-24T12:41:29.102" v="198" actId="14100"/>
        <pc:sldMkLst>
          <pc:docMk/>
          <pc:sldMk cId="963013838" sldId="735"/>
        </pc:sldMkLst>
        <pc:spChg chg="del mod">
          <ac:chgData name="Lukáš Jokl" userId="S::l.jokl_arr-nisa.cz#ext#@krajlbc.onmicrosoft.com::68f12022-2448-454d-9c07-5584fa8cf9f7" providerId="AD" clId="Web-{921C464C-406D-4DB8-B7EE-17F93B12CEE6}" dt="2022-05-24T12:37:51.120" v="194"/>
          <ac:spMkLst>
            <pc:docMk/>
            <pc:sldMk cId="963013838" sldId="735"/>
            <ac:spMk id="3" creationId="{6F15D342-FD13-4332-B9F7-0100CBE7AB8C}"/>
          </ac:spMkLst>
        </pc:spChg>
        <pc:spChg chg="del">
          <ac:chgData name="Lukáš Jokl" userId="S::l.jokl_arr-nisa.cz#ext#@krajlbc.onmicrosoft.com::68f12022-2448-454d-9c07-5584fa8cf9f7" providerId="AD" clId="Web-{921C464C-406D-4DB8-B7EE-17F93B12CEE6}" dt="2022-05-24T12:37:53.792" v="195"/>
          <ac:spMkLst>
            <pc:docMk/>
            <pc:sldMk cId="963013838" sldId="735"/>
            <ac:spMk id="53252" creationId="{756D975C-102F-4D74-B1CF-86EF6420A8C1}"/>
          </ac:spMkLst>
        </pc:spChg>
        <pc:picChg chg="add mod">
          <ac:chgData name="Lukáš Jokl" userId="S::l.jokl_arr-nisa.cz#ext#@krajlbc.onmicrosoft.com::68f12022-2448-454d-9c07-5584fa8cf9f7" providerId="AD" clId="Web-{921C464C-406D-4DB8-B7EE-17F93B12CEE6}" dt="2022-05-24T12:41:29.102" v="198" actId="14100"/>
          <ac:picMkLst>
            <pc:docMk/>
            <pc:sldMk cId="963013838" sldId="735"/>
            <ac:picMk id="2" creationId="{5F766EEF-E663-1185-3C80-3E8F28BC6783}"/>
          </ac:picMkLst>
        </pc:picChg>
      </pc:sldChg>
      <pc:sldChg chg="addSp delSp modSp add ord replId">
        <pc:chgData name="Lukáš Jokl" userId="S::l.jokl_arr-nisa.cz#ext#@krajlbc.onmicrosoft.com::68f12022-2448-454d-9c07-5584fa8cf9f7" providerId="AD" clId="Web-{921C464C-406D-4DB8-B7EE-17F93B12CEE6}" dt="2022-05-24T13:02:03.678" v="343" actId="1076"/>
        <pc:sldMkLst>
          <pc:docMk/>
          <pc:sldMk cId="3713437602" sldId="736"/>
        </pc:sldMkLst>
        <pc:spChg chg="mod">
          <ac:chgData name="Lukáš Jokl" userId="S::l.jokl_arr-nisa.cz#ext#@krajlbc.onmicrosoft.com::68f12022-2448-454d-9c07-5584fa8cf9f7" providerId="AD" clId="Web-{921C464C-406D-4DB8-B7EE-17F93B12CEE6}" dt="2022-05-24T12:42:00.119" v="203" actId="20577"/>
          <ac:spMkLst>
            <pc:docMk/>
            <pc:sldMk cId="3713437602" sldId="736"/>
            <ac:spMk id="3" creationId="{6F15D342-FD13-4332-B9F7-0100CBE7AB8C}"/>
          </ac:spMkLst>
        </pc:spChg>
        <pc:spChg chg="mod">
          <ac:chgData name="Lukáš Jokl" userId="S::l.jokl_arr-nisa.cz#ext#@krajlbc.onmicrosoft.com::68f12022-2448-454d-9c07-5584fa8cf9f7" providerId="AD" clId="Web-{921C464C-406D-4DB8-B7EE-17F93B12CEE6}" dt="2022-05-24T12:59:59.936" v="328" actId="20577"/>
          <ac:spMkLst>
            <pc:docMk/>
            <pc:sldMk cId="3713437602" sldId="736"/>
            <ac:spMk id="53252" creationId="{756D975C-102F-4D74-B1CF-86EF6420A8C1}"/>
          </ac:spMkLst>
        </pc:spChg>
        <pc:picChg chg="add mod">
          <ac:chgData name="Lukáš Jokl" userId="S::l.jokl_arr-nisa.cz#ext#@krajlbc.onmicrosoft.com::68f12022-2448-454d-9c07-5584fa8cf9f7" providerId="AD" clId="Web-{921C464C-406D-4DB8-B7EE-17F93B12CEE6}" dt="2022-05-24T13:01:57.037" v="342" actId="1076"/>
          <ac:picMkLst>
            <pc:docMk/>
            <pc:sldMk cId="3713437602" sldId="736"/>
            <ac:picMk id="2" creationId="{AD3F89CE-8E38-A3CF-61CE-6EC9F94DAF16}"/>
          </ac:picMkLst>
        </pc:picChg>
        <pc:picChg chg="add del mod">
          <ac:chgData name="Lukáš Jokl" userId="S::l.jokl_arr-nisa.cz#ext#@krajlbc.onmicrosoft.com::68f12022-2448-454d-9c07-5584fa8cf9f7" providerId="AD" clId="Web-{921C464C-406D-4DB8-B7EE-17F93B12CEE6}" dt="2022-05-24T13:01:16.754" v="333"/>
          <ac:picMkLst>
            <pc:docMk/>
            <pc:sldMk cId="3713437602" sldId="736"/>
            <ac:picMk id="5" creationId="{55545807-E342-063C-5FB9-5CE3699ACB65}"/>
          </ac:picMkLst>
        </pc:picChg>
        <pc:picChg chg="add mod">
          <ac:chgData name="Lukáš Jokl" userId="S::l.jokl_arr-nisa.cz#ext#@krajlbc.onmicrosoft.com::68f12022-2448-454d-9c07-5584fa8cf9f7" providerId="AD" clId="Web-{921C464C-406D-4DB8-B7EE-17F93B12CEE6}" dt="2022-05-24T13:02:03.678" v="343" actId="1076"/>
          <ac:picMkLst>
            <pc:docMk/>
            <pc:sldMk cId="3713437602" sldId="736"/>
            <ac:picMk id="6" creationId="{A4C0F261-D763-B5CF-049E-E13E21328F39}"/>
          </ac:picMkLst>
        </pc:picChg>
      </pc:sldChg>
      <pc:sldChg chg="addSp delSp modSp add ord replId">
        <pc:chgData name="Lukáš Jokl" userId="S::l.jokl_arr-nisa.cz#ext#@krajlbc.onmicrosoft.com::68f12022-2448-454d-9c07-5584fa8cf9f7" providerId="AD" clId="Web-{921C464C-406D-4DB8-B7EE-17F93B12CEE6}" dt="2022-05-24T12:53:58.367" v="219" actId="14100"/>
        <pc:sldMkLst>
          <pc:docMk/>
          <pc:sldMk cId="3052400400" sldId="737"/>
        </pc:sldMkLst>
        <pc:picChg chg="del">
          <ac:chgData name="Lukáš Jokl" userId="S::l.jokl_arr-nisa.cz#ext#@krajlbc.onmicrosoft.com::68f12022-2448-454d-9c07-5584fa8cf9f7" providerId="AD" clId="Web-{921C464C-406D-4DB8-B7EE-17F93B12CEE6}" dt="2022-05-24T12:53:40.897" v="216"/>
          <ac:picMkLst>
            <pc:docMk/>
            <pc:sldMk cId="3052400400" sldId="737"/>
            <ac:picMk id="2" creationId="{5F766EEF-E663-1185-3C80-3E8F28BC6783}"/>
          </ac:picMkLst>
        </pc:picChg>
        <pc:picChg chg="add mod">
          <ac:chgData name="Lukáš Jokl" userId="S::l.jokl_arr-nisa.cz#ext#@krajlbc.onmicrosoft.com::68f12022-2448-454d-9c07-5584fa8cf9f7" providerId="AD" clId="Web-{921C464C-406D-4DB8-B7EE-17F93B12CEE6}" dt="2022-05-24T12:53:58.367" v="219" actId="14100"/>
          <ac:picMkLst>
            <pc:docMk/>
            <pc:sldMk cId="3052400400" sldId="737"/>
            <ac:picMk id="3" creationId="{888A6A96-080E-7A73-0F6E-B6DC9B05742D}"/>
          </ac:picMkLst>
        </pc:picChg>
      </pc:sldChg>
    </pc:docChg>
  </pc:docChgLst>
  <pc:docChgLst>
    <pc:chgData name="Pachl Vladimír" userId="1ccba079-6fdd-49d6-bcca-770f50483704" providerId="ADAL" clId="{96FAC0D9-161F-42C0-919E-D26D10023242}"/>
    <pc:docChg chg="custSel delSld modSld">
      <pc:chgData name="Pachl Vladimír" userId="1ccba079-6fdd-49d6-bcca-770f50483704" providerId="ADAL" clId="{96FAC0D9-161F-42C0-919E-D26D10023242}" dt="2022-05-25T06:33:09.341" v="547" actId="20577"/>
      <pc:docMkLst>
        <pc:docMk/>
      </pc:docMkLst>
      <pc:sldChg chg="del">
        <pc:chgData name="Pachl Vladimír" userId="1ccba079-6fdd-49d6-bcca-770f50483704" providerId="ADAL" clId="{96FAC0D9-161F-42C0-919E-D26D10023242}" dt="2022-05-18T10:58:59.370" v="124" actId="47"/>
        <pc:sldMkLst>
          <pc:docMk/>
          <pc:sldMk cId="0" sldId="392"/>
        </pc:sldMkLst>
      </pc:sldChg>
      <pc:sldChg chg="modSp mod">
        <pc:chgData name="Pachl Vladimír" userId="1ccba079-6fdd-49d6-bcca-770f50483704" providerId="ADAL" clId="{96FAC0D9-161F-42C0-919E-D26D10023242}" dt="2022-05-25T06:33:09.341" v="547" actId="20577"/>
        <pc:sldMkLst>
          <pc:docMk/>
          <pc:sldMk cId="0" sldId="633"/>
        </pc:sldMkLst>
        <pc:spChg chg="mod">
          <ac:chgData name="Pachl Vladimír" userId="1ccba079-6fdd-49d6-bcca-770f50483704" providerId="ADAL" clId="{96FAC0D9-161F-42C0-919E-D26D10023242}" dt="2022-05-25T06:33:09.341" v="547" actId="20577"/>
          <ac:spMkLst>
            <pc:docMk/>
            <pc:sldMk cId="0" sldId="633"/>
            <ac:spMk id="3" creationId="{8FC8C77C-9E88-4063-B394-0D50DE216BFF}"/>
          </ac:spMkLst>
        </pc:spChg>
      </pc:sldChg>
      <pc:sldChg chg="modSp mod">
        <pc:chgData name="Pachl Vladimír" userId="1ccba079-6fdd-49d6-bcca-770f50483704" providerId="ADAL" clId="{96FAC0D9-161F-42C0-919E-D26D10023242}" dt="2022-05-24T13:43:42.753" v="455" actId="20577"/>
        <pc:sldMkLst>
          <pc:docMk/>
          <pc:sldMk cId="2825331211" sldId="701"/>
        </pc:sldMkLst>
        <pc:graphicFrameChg chg="modGraphic">
          <ac:chgData name="Pachl Vladimír" userId="1ccba079-6fdd-49d6-bcca-770f50483704" providerId="ADAL" clId="{96FAC0D9-161F-42C0-919E-D26D10023242}" dt="2022-05-24T13:43:42.753" v="455" actId="20577"/>
          <ac:graphicFrameMkLst>
            <pc:docMk/>
            <pc:sldMk cId="2825331211" sldId="701"/>
            <ac:graphicFrameMk id="8" creationId="{C9577B4A-128C-472B-A13A-3AFCE331FABD}"/>
          </ac:graphicFrameMkLst>
        </pc:graphicFrameChg>
      </pc:sldChg>
      <pc:sldChg chg="del">
        <pc:chgData name="Pachl Vladimír" userId="1ccba079-6fdd-49d6-bcca-770f50483704" providerId="ADAL" clId="{96FAC0D9-161F-42C0-919E-D26D10023242}" dt="2022-05-18T10:56:14.688" v="0" actId="2696"/>
        <pc:sldMkLst>
          <pc:docMk/>
          <pc:sldMk cId="1612629519" sldId="725"/>
        </pc:sldMkLst>
      </pc:sldChg>
      <pc:sldChg chg="del">
        <pc:chgData name="Pachl Vladimír" userId="1ccba079-6fdd-49d6-bcca-770f50483704" providerId="ADAL" clId="{96FAC0D9-161F-42C0-919E-D26D10023242}" dt="2022-05-24T13:36:47.539" v="135" actId="2696"/>
        <pc:sldMkLst>
          <pc:docMk/>
          <pc:sldMk cId="3418999781" sldId="729"/>
        </pc:sldMkLst>
      </pc:sldChg>
      <pc:sldChg chg="modSp mod">
        <pc:chgData name="Pachl Vladimír" userId="1ccba079-6fdd-49d6-bcca-770f50483704" providerId="ADAL" clId="{96FAC0D9-161F-42C0-919E-D26D10023242}" dt="2022-05-18T10:57:58.008" v="123" actId="20577"/>
        <pc:sldMkLst>
          <pc:docMk/>
          <pc:sldMk cId="2307496092" sldId="730"/>
        </pc:sldMkLst>
        <pc:spChg chg="mod">
          <ac:chgData name="Pachl Vladimír" userId="1ccba079-6fdd-49d6-bcca-770f50483704" providerId="ADAL" clId="{96FAC0D9-161F-42C0-919E-D26D10023242}" dt="2022-05-18T10:57:58.008" v="123" actId="20577"/>
          <ac:spMkLst>
            <pc:docMk/>
            <pc:sldMk cId="2307496092" sldId="730"/>
            <ac:spMk id="3" creationId="{FE915605-A2B1-4622-90E0-7B726DF1EEBE}"/>
          </ac:spMkLst>
        </pc:spChg>
      </pc:sldChg>
    </pc:docChg>
  </pc:docChgLst>
  <pc:docChgLst>
    <pc:chgData name="Milan Pštross" userId="d440ea9d-c26c-4163-93e5-924c500dd82e" providerId="ADAL" clId="{692746A3-3AA5-4AAA-B663-7932265CA006}"/>
    <pc:docChg chg="addSld modSld">
      <pc:chgData name="Milan Pštross" userId="d440ea9d-c26c-4163-93e5-924c500dd82e" providerId="ADAL" clId="{692746A3-3AA5-4AAA-B663-7932265CA006}" dt="2021-11-29T13:36:29.754" v="0"/>
      <pc:docMkLst>
        <pc:docMk/>
      </pc:docMkLst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2325043926" sldId="710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790716209" sldId="711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057581540" sldId="712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238777567" sldId="713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619342778" sldId="714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978325933" sldId="715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2808596997" sldId="716"/>
        </pc:sldMkLst>
      </pc:sldChg>
    </pc:docChg>
  </pc:docChgLst>
  <pc:docChgLst>
    <pc:chgData name="Lukáš Jokl" userId="S::l.jokl_arr-nisa.cz#ext#@krajlbc.onmicrosoft.com::68f12022-2448-454d-9c07-5584fa8cf9f7" providerId="AD" clId="Web-{029F54E2-B266-EF41-9DE4-3627AABAC9F1}"/>
    <pc:docChg chg="modSld">
      <pc:chgData name="Lukáš Jokl" userId="S::l.jokl_arr-nisa.cz#ext#@krajlbc.onmicrosoft.com::68f12022-2448-454d-9c07-5584fa8cf9f7" providerId="AD" clId="Web-{029F54E2-B266-EF41-9DE4-3627AABAC9F1}" dt="2022-05-24T13:21:25.383" v="0" actId="20577"/>
      <pc:docMkLst>
        <pc:docMk/>
      </pc:docMkLst>
      <pc:sldChg chg="modSp">
        <pc:chgData name="Lukáš Jokl" userId="S::l.jokl_arr-nisa.cz#ext#@krajlbc.onmicrosoft.com::68f12022-2448-454d-9c07-5584fa8cf9f7" providerId="AD" clId="Web-{029F54E2-B266-EF41-9DE4-3627AABAC9F1}" dt="2022-05-24T13:21:25.383" v="0" actId="20577"/>
        <pc:sldMkLst>
          <pc:docMk/>
          <pc:sldMk cId="3713437602" sldId="736"/>
        </pc:sldMkLst>
        <pc:spChg chg="mod">
          <ac:chgData name="Lukáš Jokl" userId="S::l.jokl_arr-nisa.cz#ext#@krajlbc.onmicrosoft.com::68f12022-2448-454d-9c07-5584fa8cf9f7" providerId="AD" clId="Web-{029F54E2-B266-EF41-9DE4-3627AABAC9F1}" dt="2022-05-24T13:21:25.383" v="0" actId="20577"/>
          <ac:spMkLst>
            <pc:docMk/>
            <pc:sldMk cId="3713437602" sldId="736"/>
            <ac:spMk id="53252" creationId="{756D975C-102F-4D74-B1CF-86EF6420A8C1}"/>
          </ac:spMkLst>
        </pc:spChg>
      </pc:sldChg>
    </pc:docChg>
  </pc:docChgLst>
  <pc:docChgLst>
    <pc:chgData name="Milan Pštross" userId="d440ea9d-c26c-4163-93e5-924c500dd82e" providerId="ADAL" clId="{E7CAF3B6-C1FF-405F-8BF1-094E0808672F}"/>
    <pc:docChg chg="addSld modSld">
      <pc:chgData name="Milan Pštross" userId="d440ea9d-c26c-4163-93e5-924c500dd82e" providerId="ADAL" clId="{E7CAF3B6-C1FF-405F-8BF1-094E0808672F}" dt="2022-12-06T09:42:04.739" v="5" actId="6549"/>
      <pc:docMkLst>
        <pc:docMk/>
      </pc:docMkLst>
      <pc:sldChg chg="modSp mod">
        <pc:chgData name="Milan Pštross" userId="d440ea9d-c26c-4163-93e5-924c500dd82e" providerId="ADAL" clId="{E7CAF3B6-C1FF-405F-8BF1-094E0808672F}" dt="2022-12-06T09:42:04.739" v="5" actId="6549"/>
        <pc:sldMkLst>
          <pc:docMk/>
          <pc:sldMk cId="3513348367" sldId="785"/>
        </pc:sldMkLst>
        <pc:spChg chg="mod">
          <ac:chgData name="Milan Pštross" userId="d440ea9d-c26c-4163-93e5-924c500dd82e" providerId="ADAL" clId="{E7CAF3B6-C1FF-405F-8BF1-094E0808672F}" dt="2022-12-06T09:42:04.739" v="5" actId="6549"/>
          <ac:spMkLst>
            <pc:docMk/>
            <pc:sldMk cId="3513348367" sldId="785"/>
            <ac:spMk id="3" creationId="{A637B256-2E41-4CB0-9182-891A2503F423}"/>
          </ac:spMkLst>
        </pc:spChg>
      </pc:sldChg>
      <pc:sldChg chg="add">
        <pc:chgData name="Milan Pštross" userId="d440ea9d-c26c-4163-93e5-924c500dd82e" providerId="ADAL" clId="{E7CAF3B6-C1FF-405F-8BF1-094E0808672F}" dt="2022-12-06T09:41:02.574" v="0"/>
        <pc:sldMkLst>
          <pc:docMk/>
          <pc:sldMk cId="3459567763" sldId="804"/>
        </pc:sldMkLst>
      </pc:sldChg>
      <pc:sldChg chg="add">
        <pc:chgData name="Milan Pštross" userId="d440ea9d-c26c-4163-93e5-924c500dd82e" providerId="ADAL" clId="{E7CAF3B6-C1FF-405F-8BF1-094E0808672F}" dt="2022-12-06T09:41:02.574" v="0"/>
        <pc:sldMkLst>
          <pc:docMk/>
          <pc:sldMk cId="1106153491" sldId="805"/>
        </pc:sldMkLst>
      </pc:sldChg>
      <pc:sldChg chg="add">
        <pc:chgData name="Milan Pštross" userId="d440ea9d-c26c-4163-93e5-924c500dd82e" providerId="ADAL" clId="{E7CAF3B6-C1FF-405F-8BF1-094E0808672F}" dt="2022-12-06T09:41:02.574" v="0"/>
        <pc:sldMkLst>
          <pc:docMk/>
          <pc:sldMk cId="2079603459" sldId="806"/>
        </pc:sldMkLst>
      </pc:sldChg>
      <pc:sldChg chg="add">
        <pc:chgData name="Milan Pštross" userId="d440ea9d-c26c-4163-93e5-924c500dd82e" providerId="ADAL" clId="{E7CAF3B6-C1FF-405F-8BF1-094E0808672F}" dt="2022-12-06T09:41:02.574" v="0"/>
        <pc:sldMkLst>
          <pc:docMk/>
          <pc:sldMk cId="1416071614" sldId="807"/>
        </pc:sldMkLst>
      </pc:sldChg>
      <pc:sldChg chg="add">
        <pc:chgData name="Milan Pštross" userId="d440ea9d-c26c-4163-93e5-924c500dd82e" providerId="ADAL" clId="{E7CAF3B6-C1FF-405F-8BF1-094E0808672F}" dt="2022-12-06T09:41:02.574" v="0"/>
        <pc:sldMkLst>
          <pc:docMk/>
          <pc:sldMk cId="1977895668" sldId="808"/>
        </pc:sldMkLst>
      </pc:sldChg>
      <pc:sldChg chg="add">
        <pc:chgData name="Milan Pštross" userId="d440ea9d-c26c-4163-93e5-924c500dd82e" providerId="ADAL" clId="{E7CAF3B6-C1FF-405F-8BF1-094E0808672F}" dt="2022-12-06T09:41:02.574" v="0"/>
        <pc:sldMkLst>
          <pc:docMk/>
          <pc:sldMk cId="2617947576" sldId="809"/>
        </pc:sldMkLst>
      </pc:sldChg>
      <pc:sldChg chg="add">
        <pc:chgData name="Milan Pštross" userId="d440ea9d-c26c-4163-93e5-924c500dd82e" providerId="ADAL" clId="{E7CAF3B6-C1FF-405F-8BF1-094E0808672F}" dt="2022-12-06T09:41:29.900" v="1"/>
        <pc:sldMkLst>
          <pc:docMk/>
          <pc:sldMk cId="178027928" sldId="810"/>
        </pc:sldMkLst>
      </pc:sldChg>
      <pc:sldChg chg="add">
        <pc:chgData name="Milan Pštross" userId="d440ea9d-c26c-4163-93e5-924c500dd82e" providerId="ADAL" clId="{E7CAF3B6-C1FF-405F-8BF1-094E0808672F}" dt="2022-12-06T09:41:29.900" v="1"/>
        <pc:sldMkLst>
          <pc:docMk/>
          <pc:sldMk cId="2513028920" sldId="811"/>
        </pc:sldMkLst>
      </pc:sldChg>
      <pc:sldChg chg="add">
        <pc:chgData name="Milan Pštross" userId="d440ea9d-c26c-4163-93e5-924c500dd82e" providerId="ADAL" clId="{E7CAF3B6-C1FF-405F-8BF1-094E0808672F}" dt="2022-12-06T09:41:29.900" v="1"/>
        <pc:sldMkLst>
          <pc:docMk/>
          <pc:sldMk cId="2762101852" sldId="812"/>
        </pc:sldMkLst>
      </pc:sldChg>
      <pc:sldChg chg="add">
        <pc:chgData name="Milan Pštross" userId="d440ea9d-c26c-4163-93e5-924c500dd82e" providerId="ADAL" clId="{E7CAF3B6-C1FF-405F-8BF1-094E0808672F}" dt="2022-12-06T09:41:29.900" v="1"/>
        <pc:sldMkLst>
          <pc:docMk/>
          <pc:sldMk cId="3579036814" sldId="813"/>
        </pc:sldMkLst>
      </pc:sldChg>
    </pc:docChg>
  </pc:docChgLst>
  <pc:docChgLst>
    <pc:chgData name="Antlová Zuzana" userId="db529adc-cd7b-41de-9bec-b281b78fe974" providerId="ADAL" clId="{4B8E75F0-543C-4381-ADE3-B9830A7871F4}"/>
    <pc:docChg chg="undo custSel addSld delSld modSld sldOrd">
      <pc:chgData name="Antlová Zuzana" userId="db529adc-cd7b-41de-9bec-b281b78fe974" providerId="ADAL" clId="{4B8E75F0-543C-4381-ADE3-B9830A7871F4}" dt="2021-12-01T09:54:29.142" v="584" actId="20577"/>
      <pc:docMkLst>
        <pc:docMk/>
      </pc:docMkLst>
      <pc:sldChg chg="modSp mod">
        <pc:chgData name="Antlová Zuzana" userId="db529adc-cd7b-41de-9bec-b281b78fe974" providerId="ADAL" clId="{4B8E75F0-543C-4381-ADE3-B9830A7871F4}" dt="2021-12-01T09:46:51.593" v="567" actId="20577"/>
        <pc:sldMkLst>
          <pc:docMk/>
          <pc:sldMk cId="0" sldId="690"/>
        </pc:sldMkLst>
        <pc:spChg chg="mod">
          <ac:chgData name="Antlová Zuzana" userId="db529adc-cd7b-41de-9bec-b281b78fe974" providerId="ADAL" clId="{4B8E75F0-543C-4381-ADE3-B9830A7871F4}" dt="2021-12-01T09:46:51.593" v="567" actId="20577"/>
          <ac:spMkLst>
            <pc:docMk/>
            <pc:sldMk cId="0" sldId="690"/>
            <ac:spMk id="46082" creationId="{289AE4EC-D3E2-4522-973E-4430CE96DA67}"/>
          </ac:spMkLst>
        </pc:spChg>
        <pc:graphicFrameChg chg="mod">
          <ac:chgData name="Antlová Zuzana" userId="db529adc-cd7b-41de-9bec-b281b78fe974" providerId="ADAL" clId="{4B8E75F0-543C-4381-ADE3-B9830A7871F4}" dt="2021-12-01T09:32:09.786" v="193" actId="1076"/>
          <ac:graphicFrameMkLst>
            <pc:docMk/>
            <pc:sldMk cId="0" sldId="690"/>
            <ac:graphicFrameMk id="5" creationId="{C9E68088-C224-4795-B7F9-3BC55F708A11}"/>
          </ac:graphicFrameMkLst>
        </pc:graphicFrameChg>
      </pc:sldChg>
      <pc:sldChg chg="modSp mod">
        <pc:chgData name="Antlová Zuzana" userId="db529adc-cd7b-41de-9bec-b281b78fe974" providerId="ADAL" clId="{4B8E75F0-543C-4381-ADE3-B9830A7871F4}" dt="2021-11-26T08:46:51.501" v="4" actId="20577"/>
        <pc:sldMkLst>
          <pc:docMk/>
          <pc:sldMk cId="3804472808" sldId="703"/>
        </pc:sldMkLst>
        <pc:graphicFrameChg chg="modGraphic">
          <ac:chgData name="Antlová Zuzana" userId="db529adc-cd7b-41de-9bec-b281b78fe974" providerId="ADAL" clId="{4B8E75F0-543C-4381-ADE3-B9830A7871F4}" dt="2021-11-26T08:46:51.501" v="4" actId="20577"/>
          <ac:graphicFrameMkLst>
            <pc:docMk/>
            <pc:sldMk cId="3804472808" sldId="703"/>
            <ac:graphicFrameMk id="5" creationId="{A86430C4-5BB6-43BF-8368-2413A71C9307}"/>
          </ac:graphicFrameMkLst>
        </pc:graphicFrameChg>
      </pc:sldChg>
      <pc:sldChg chg="modSp mod">
        <pc:chgData name="Antlová Zuzana" userId="db529adc-cd7b-41de-9bec-b281b78fe974" providerId="ADAL" clId="{4B8E75F0-543C-4381-ADE3-B9830A7871F4}" dt="2021-11-26T08:46:39.054" v="1"/>
        <pc:sldMkLst>
          <pc:docMk/>
          <pc:sldMk cId="2579737676" sldId="705"/>
        </pc:sldMkLst>
        <pc:graphicFrameChg chg="mod modGraphic">
          <ac:chgData name="Antlová Zuzana" userId="db529adc-cd7b-41de-9bec-b281b78fe974" providerId="ADAL" clId="{4B8E75F0-543C-4381-ADE3-B9830A7871F4}" dt="2021-11-26T08:46:39.054" v="1"/>
          <ac:graphicFrameMkLst>
            <pc:docMk/>
            <pc:sldMk cId="2579737676" sldId="705"/>
            <ac:graphicFrameMk id="5" creationId="{A86430C4-5BB6-43BF-8368-2413A71C9307}"/>
          </ac:graphicFrameMkLst>
        </pc:graphicFrameChg>
      </pc:sldChg>
      <pc:sldChg chg="add del">
        <pc:chgData name="Antlová Zuzana" userId="db529adc-cd7b-41de-9bec-b281b78fe974" providerId="ADAL" clId="{4B8E75F0-543C-4381-ADE3-B9830A7871F4}" dt="2021-12-01T09:35:34.029" v="217" actId="47"/>
        <pc:sldMkLst>
          <pc:docMk/>
          <pc:sldMk cId="774930" sldId="717"/>
        </pc:sldMkLst>
      </pc:sldChg>
      <pc:sldChg chg="modSp add del mod">
        <pc:chgData name="Antlová Zuzana" userId="db529adc-cd7b-41de-9bec-b281b78fe974" providerId="ADAL" clId="{4B8E75F0-543C-4381-ADE3-B9830A7871F4}" dt="2021-12-01T09:30:34.836" v="70" actId="47"/>
        <pc:sldMkLst>
          <pc:docMk/>
          <pc:sldMk cId="3521415087" sldId="717"/>
        </pc:sldMkLst>
        <pc:spChg chg="mod">
          <ac:chgData name="Antlová Zuzana" userId="db529adc-cd7b-41de-9bec-b281b78fe974" providerId="ADAL" clId="{4B8E75F0-543C-4381-ADE3-B9830A7871F4}" dt="2021-12-01T09:30:01.083" v="68" actId="5793"/>
          <ac:spMkLst>
            <pc:docMk/>
            <pc:sldMk cId="3521415087" sldId="717"/>
            <ac:spMk id="46082" creationId="{289AE4EC-D3E2-4522-973E-4430CE96DA67}"/>
          </ac:spMkLst>
        </pc:spChg>
        <pc:graphicFrameChg chg="modGraphic">
          <ac:chgData name="Antlová Zuzana" userId="db529adc-cd7b-41de-9bec-b281b78fe974" providerId="ADAL" clId="{4B8E75F0-543C-4381-ADE3-B9830A7871F4}" dt="2021-12-01T09:30:11.888" v="69" actId="6549"/>
          <ac:graphicFrameMkLst>
            <pc:docMk/>
            <pc:sldMk cId="3521415087" sldId="717"/>
            <ac:graphicFrameMk id="5" creationId="{C9E68088-C224-4795-B7F9-3BC55F708A11}"/>
          </ac:graphicFrameMkLst>
        </pc:graphicFrameChg>
      </pc:sldChg>
      <pc:sldChg chg="add del">
        <pc:chgData name="Antlová Zuzana" userId="db529adc-cd7b-41de-9bec-b281b78fe974" providerId="ADAL" clId="{4B8E75F0-543C-4381-ADE3-B9830A7871F4}" dt="2021-12-01T09:35:35.285" v="218" actId="47"/>
        <pc:sldMkLst>
          <pc:docMk/>
          <pc:sldMk cId="428002161" sldId="718"/>
        </pc:sldMkLst>
      </pc:sldChg>
      <pc:sldChg chg="add del">
        <pc:chgData name="Antlová Zuzana" userId="db529adc-cd7b-41de-9bec-b281b78fe974" providerId="ADAL" clId="{4B8E75F0-543C-4381-ADE3-B9830A7871F4}" dt="2021-12-01T09:35:36.486" v="219" actId="47"/>
        <pc:sldMkLst>
          <pc:docMk/>
          <pc:sldMk cId="2642011807" sldId="719"/>
        </pc:sldMkLst>
      </pc:sldChg>
      <pc:sldChg chg="modSp add mod">
        <pc:chgData name="Antlová Zuzana" userId="db529adc-cd7b-41de-9bec-b281b78fe974" providerId="ADAL" clId="{4B8E75F0-543C-4381-ADE3-B9830A7871F4}" dt="2021-12-01T09:36:23.186" v="266" actId="14734"/>
        <pc:sldMkLst>
          <pc:docMk/>
          <pc:sldMk cId="3821511658" sldId="720"/>
        </pc:sldMkLst>
        <pc:spChg chg="mod">
          <ac:chgData name="Antlová Zuzana" userId="db529adc-cd7b-41de-9bec-b281b78fe974" providerId="ADAL" clId="{4B8E75F0-543C-4381-ADE3-B9830A7871F4}" dt="2021-12-01T09:31:11.430" v="130" actId="20577"/>
          <ac:spMkLst>
            <pc:docMk/>
            <pc:sldMk cId="3821511658" sldId="720"/>
            <ac:spMk id="46082" creationId="{289AE4EC-D3E2-4522-973E-4430CE96DA67}"/>
          </ac:spMkLst>
        </pc:spChg>
        <pc:graphicFrameChg chg="mod modGraphic">
          <ac:chgData name="Antlová Zuzana" userId="db529adc-cd7b-41de-9bec-b281b78fe974" providerId="ADAL" clId="{4B8E75F0-543C-4381-ADE3-B9830A7871F4}" dt="2021-12-01T09:36:23.186" v="266" actId="14734"/>
          <ac:graphicFrameMkLst>
            <pc:docMk/>
            <pc:sldMk cId="3821511658" sldId="720"/>
            <ac:graphicFrameMk id="5" creationId="{C9E68088-C224-4795-B7F9-3BC55F708A11}"/>
          </ac:graphicFrameMkLst>
        </pc:graphicFrameChg>
      </pc:sldChg>
      <pc:sldChg chg="modSp add mod ord">
        <pc:chgData name="Antlová Zuzana" userId="db529adc-cd7b-41de-9bec-b281b78fe974" providerId="ADAL" clId="{4B8E75F0-543C-4381-ADE3-B9830A7871F4}" dt="2021-12-01T09:54:29.142" v="584" actId="20577"/>
        <pc:sldMkLst>
          <pc:docMk/>
          <pc:sldMk cId="3685891381" sldId="721"/>
        </pc:sldMkLst>
        <pc:spChg chg="mod">
          <ac:chgData name="Antlová Zuzana" userId="db529adc-cd7b-41de-9bec-b281b78fe974" providerId="ADAL" clId="{4B8E75F0-543C-4381-ADE3-B9830A7871F4}" dt="2021-12-01T09:54:29.142" v="584" actId="20577"/>
          <ac:spMkLst>
            <pc:docMk/>
            <pc:sldMk cId="3685891381" sldId="721"/>
            <ac:spMk id="46082" creationId="{289AE4EC-D3E2-4522-973E-4430CE96DA67}"/>
          </ac:spMkLst>
        </pc:spChg>
        <pc:graphicFrameChg chg="mod modGraphic">
          <ac:chgData name="Antlová Zuzana" userId="db529adc-cd7b-41de-9bec-b281b78fe974" providerId="ADAL" clId="{4B8E75F0-543C-4381-ADE3-B9830A7871F4}" dt="2021-12-01T09:45:24.947" v="532" actId="948"/>
          <ac:graphicFrameMkLst>
            <pc:docMk/>
            <pc:sldMk cId="3685891381" sldId="721"/>
            <ac:graphicFrameMk id="5" creationId="{C9E68088-C224-4795-B7F9-3BC55F708A11}"/>
          </ac:graphicFrameMkLst>
        </pc:graphicFrameChg>
      </pc:sldChg>
    </pc:docChg>
  </pc:docChgLst>
  <pc:docChgLst>
    <pc:chgData name="Martina Pšeničková" userId="S::m.psenickova_arr-nisa.cz#ext#@krajlbc.onmicrosoft.com::f9410bde-2276-4e5d-979e-d010f507077b" providerId="AD" clId="Web-{3D7B8B9E-4677-9393-51D6-34A4827FFD0A}"/>
    <pc:docChg chg="addSld modSld">
      <pc:chgData name="Martina Pšeničková" userId="S::m.psenickova_arr-nisa.cz#ext#@krajlbc.onmicrosoft.com::f9410bde-2276-4e5d-979e-d010f507077b" providerId="AD" clId="Web-{3D7B8B9E-4677-9393-51D6-34A4827FFD0A}" dt="2022-09-01T12:01:22.823" v="997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3D7B8B9E-4677-9393-51D6-34A4827FFD0A}" dt="2022-09-01T10:41:32.493" v="49" actId="20577"/>
        <pc:sldMkLst>
          <pc:docMk/>
          <pc:sldMk cId="1158064765" sldId="756"/>
        </pc:sldMkLst>
        <pc:spChg chg="mod">
          <ac:chgData name="Martina Pšeničková" userId="S::m.psenickova_arr-nisa.cz#ext#@krajlbc.onmicrosoft.com::f9410bde-2276-4e5d-979e-d010f507077b" providerId="AD" clId="Web-{3D7B8B9E-4677-9393-51D6-34A4827FFD0A}" dt="2022-09-01T10:41:32.493" v="49" actId="20577"/>
          <ac:spMkLst>
            <pc:docMk/>
            <pc:sldMk cId="1158064765" sldId="756"/>
            <ac:spMk id="3" creationId="{DB59A20A-D61B-0691-CF41-CB505980FD69}"/>
          </ac:spMkLst>
        </pc:spChg>
      </pc:sldChg>
      <pc:sldChg chg="modSp">
        <pc:chgData name="Martina Pšeničková" userId="S::m.psenickova_arr-nisa.cz#ext#@krajlbc.onmicrosoft.com::f9410bde-2276-4e5d-979e-d010f507077b" providerId="AD" clId="Web-{3D7B8B9E-4677-9393-51D6-34A4827FFD0A}" dt="2022-09-01T10:50:48.638" v="102" actId="20577"/>
        <pc:sldMkLst>
          <pc:docMk/>
          <pc:sldMk cId="2167291486" sldId="757"/>
        </pc:sldMkLst>
        <pc:spChg chg="mod">
          <ac:chgData name="Martina Pšeničková" userId="S::m.psenickova_arr-nisa.cz#ext#@krajlbc.onmicrosoft.com::f9410bde-2276-4e5d-979e-d010f507077b" providerId="AD" clId="Web-{3D7B8B9E-4677-9393-51D6-34A4827FFD0A}" dt="2022-09-01T10:50:48.638" v="102" actId="20577"/>
          <ac:spMkLst>
            <pc:docMk/>
            <pc:sldMk cId="2167291486" sldId="757"/>
            <ac:spMk id="3" creationId="{15E48257-5E32-CEE3-891A-99503569EDFE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3D7B8B9E-4677-9393-51D6-34A4827FFD0A}" dt="2022-09-01T11:07:24.659" v="160" actId="20577"/>
        <pc:sldMkLst>
          <pc:docMk/>
          <pc:sldMk cId="1938998208" sldId="758"/>
        </pc:sldMkLst>
        <pc:spChg chg="del">
          <ac:chgData name="Martina Pšeničková" userId="S::m.psenickova_arr-nisa.cz#ext#@krajlbc.onmicrosoft.com::f9410bde-2276-4e5d-979e-d010f507077b" providerId="AD" clId="Web-{3D7B8B9E-4677-9393-51D6-34A4827FFD0A}" dt="2022-09-01T10:51:29.687" v="105"/>
          <ac:spMkLst>
            <pc:docMk/>
            <pc:sldMk cId="1938998208" sldId="758"/>
            <ac:spMk id="2" creationId="{E5DB747C-C294-AE2E-4BCA-2BE0C1D7A3B4}"/>
          </ac:spMkLst>
        </pc:spChg>
        <pc:spChg chg="mod">
          <ac:chgData name="Martina Pšeničková" userId="S::m.psenickova_arr-nisa.cz#ext#@krajlbc.onmicrosoft.com::f9410bde-2276-4e5d-979e-d010f507077b" providerId="AD" clId="Web-{3D7B8B9E-4677-9393-51D6-34A4827FFD0A}" dt="2022-09-01T11:07:01.236" v="153" actId="20577"/>
          <ac:spMkLst>
            <pc:docMk/>
            <pc:sldMk cId="1938998208" sldId="758"/>
            <ac:spMk id="3" creationId="{AD4FD81E-A801-8873-30AA-1179558F964A}"/>
          </ac:spMkLst>
        </pc:spChg>
        <pc:spChg chg="add del mod">
          <ac:chgData name="Martina Pšeničková" userId="S::m.psenickova_arr-nisa.cz#ext#@krajlbc.onmicrosoft.com::f9410bde-2276-4e5d-979e-d010f507077b" providerId="AD" clId="Web-{3D7B8B9E-4677-9393-51D6-34A4827FFD0A}" dt="2022-09-01T11:07:24.659" v="160" actId="20577"/>
          <ac:spMkLst>
            <pc:docMk/>
            <pc:sldMk cId="1938998208" sldId="758"/>
            <ac:spMk id="5" creationId="{63BF0F3E-C633-8346-93CE-A5FA002A2695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3D7B8B9E-4677-9393-51D6-34A4827FFD0A}" dt="2022-09-01T11:12:28.373" v="277" actId="14100"/>
        <pc:sldMkLst>
          <pc:docMk/>
          <pc:sldMk cId="1490275314" sldId="759"/>
        </pc:sldMkLst>
        <pc:spChg chg="del">
          <ac:chgData name="Martina Pšeničková" userId="S::m.psenickova_arr-nisa.cz#ext#@krajlbc.onmicrosoft.com::f9410bde-2276-4e5d-979e-d010f507077b" providerId="AD" clId="Web-{3D7B8B9E-4677-9393-51D6-34A4827FFD0A}" dt="2022-09-01T11:07:31.456" v="162"/>
          <ac:spMkLst>
            <pc:docMk/>
            <pc:sldMk cId="1490275314" sldId="759"/>
            <ac:spMk id="2" creationId="{A57340A3-97F3-69CB-E88F-EE2E53B086AA}"/>
          </ac:spMkLst>
        </pc:spChg>
        <pc:spChg chg="mod">
          <ac:chgData name="Martina Pšeničková" userId="S::m.psenickova_arr-nisa.cz#ext#@krajlbc.onmicrosoft.com::f9410bde-2276-4e5d-979e-d010f507077b" providerId="AD" clId="Web-{3D7B8B9E-4677-9393-51D6-34A4827FFD0A}" dt="2022-09-01T11:12:22.811" v="276" actId="20577"/>
          <ac:spMkLst>
            <pc:docMk/>
            <pc:sldMk cId="1490275314" sldId="759"/>
            <ac:spMk id="3" creationId="{1A625660-F6C4-1A47-8F6F-CBF5F09995FC}"/>
          </ac:spMkLst>
        </pc:spChg>
        <pc:spChg chg="add mod">
          <ac:chgData name="Martina Pšeničková" userId="S::m.psenickova_arr-nisa.cz#ext#@krajlbc.onmicrosoft.com::f9410bde-2276-4e5d-979e-d010f507077b" providerId="AD" clId="Web-{3D7B8B9E-4677-9393-51D6-34A4827FFD0A}" dt="2022-09-01T11:12:28.373" v="277" actId="14100"/>
          <ac:spMkLst>
            <pc:docMk/>
            <pc:sldMk cId="1490275314" sldId="759"/>
            <ac:spMk id="5" creationId="{FA5E10AA-E87A-027B-F339-B28827A5A8E6}"/>
          </ac:spMkLst>
        </pc:spChg>
      </pc:sldChg>
      <pc:sldChg chg="modSp new">
        <pc:chgData name="Martina Pšeničková" userId="S::m.psenickova_arr-nisa.cz#ext#@krajlbc.onmicrosoft.com::f9410bde-2276-4e5d-979e-d010f507077b" providerId="AD" clId="Web-{3D7B8B9E-4677-9393-51D6-34A4827FFD0A}" dt="2022-09-01T12:01:22.823" v="997" actId="20577"/>
        <pc:sldMkLst>
          <pc:docMk/>
          <pc:sldMk cId="455239466" sldId="760"/>
        </pc:sldMkLst>
        <pc:spChg chg="mod">
          <ac:chgData name="Martina Pšeničková" userId="S::m.psenickova_arr-nisa.cz#ext#@krajlbc.onmicrosoft.com::f9410bde-2276-4e5d-979e-d010f507077b" providerId="AD" clId="Web-{3D7B8B9E-4677-9393-51D6-34A4827FFD0A}" dt="2022-09-01T11:13:35.360" v="291" actId="1076"/>
          <ac:spMkLst>
            <pc:docMk/>
            <pc:sldMk cId="455239466" sldId="760"/>
            <ac:spMk id="2" creationId="{650AC7C1-9BE5-3D3C-FFE2-EE458058024C}"/>
          </ac:spMkLst>
        </pc:spChg>
        <pc:spChg chg="mod">
          <ac:chgData name="Martina Pšeničková" userId="S::m.psenickova_arr-nisa.cz#ext#@krajlbc.onmicrosoft.com::f9410bde-2276-4e5d-979e-d010f507077b" providerId="AD" clId="Web-{3D7B8B9E-4677-9393-51D6-34A4827FFD0A}" dt="2022-09-01T12:01:22.823" v="997" actId="20577"/>
          <ac:spMkLst>
            <pc:docMk/>
            <pc:sldMk cId="455239466" sldId="760"/>
            <ac:spMk id="3" creationId="{23E60AA2-6706-C662-964A-8E2F8F66FAF6}"/>
          </ac:spMkLst>
        </pc:spChg>
      </pc:sldChg>
    </pc:docChg>
  </pc:docChgLst>
  <pc:docChgLst>
    <pc:chgData name="Pachl Vladimír" userId="1ccba079-6fdd-49d6-bcca-770f50483704" providerId="ADAL" clId="{A1B8523D-27F8-4FEF-ABB5-580EADB306E4}"/>
    <pc:docChg chg="undo custSel delSld modSld">
      <pc:chgData name="Pachl Vladimír" userId="1ccba079-6fdd-49d6-bcca-770f50483704" providerId="ADAL" clId="{A1B8523D-27F8-4FEF-ABB5-580EADB306E4}" dt="2022-09-07T08:44:56.980" v="2693" actId="20577"/>
      <pc:docMkLst>
        <pc:docMk/>
      </pc:docMkLst>
      <pc:sldChg chg="modSp mod">
        <pc:chgData name="Pachl Vladimír" userId="1ccba079-6fdd-49d6-bcca-770f50483704" providerId="ADAL" clId="{A1B8523D-27F8-4FEF-ABB5-580EADB306E4}" dt="2022-09-02T12:23:55.098" v="874" actId="20577"/>
        <pc:sldMkLst>
          <pc:docMk/>
          <pc:sldMk cId="0" sldId="633"/>
        </pc:sldMkLst>
        <pc:spChg chg="mod">
          <ac:chgData name="Pachl Vladimír" userId="1ccba079-6fdd-49d6-bcca-770f50483704" providerId="ADAL" clId="{A1B8523D-27F8-4FEF-ABB5-580EADB306E4}" dt="2022-09-02T12:23:55.098" v="874" actId="20577"/>
          <ac:spMkLst>
            <pc:docMk/>
            <pc:sldMk cId="0" sldId="633"/>
            <ac:spMk id="3" creationId="{8FC8C77C-9E88-4063-B394-0D50DE216BFF}"/>
          </ac:spMkLst>
        </pc:spChg>
        <pc:spChg chg="mod">
          <ac:chgData name="Pachl Vladimír" userId="1ccba079-6fdd-49d6-bcca-770f50483704" providerId="ADAL" clId="{A1B8523D-27F8-4FEF-ABB5-580EADB306E4}" dt="2022-09-02T12:18:17.370" v="418" actId="20577"/>
          <ac:spMkLst>
            <pc:docMk/>
            <pc:sldMk cId="0" sldId="633"/>
            <ac:spMk id="10242" creationId="{FFD7CCB1-CA37-47B9-AA13-012F82569560}"/>
          </ac:spMkLst>
        </pc:spChg>
      </pc:sldChg>
      <pc:sldChg chg="modSp mod">
        <pc:chgData name="Pachl Vladimír" userId="1ccba079-6fdd-49d6-bcca-770f50483704" providerId="ADAL" clId="{A1B8523D-27F8-4FEF-ABB5-580EADB306E4}" dt="2022-08-31T12:48:18.708" v="416" actId="20577"/>
        <pc:sldMkLst>
          <pc:docMk/>
          <pc:sldMk cId="0" sldId="638"/>
        </pc:sldMkLst>
        <pc:spChg chg="mod">
          <ac:chgData name="Pachl Vladimír" userId="1ccba079-6fdd-49d6-bcca-770f50483704" providerId="ADAL" clId="{A1B8523D-27F8-4FEF-ABB5-580EADB306E4}" dt="2022-08-31T12:48:18.708" v="416" actId="20577"/>
          <ac:spMkLst>
            <pc:docMk/>
            <pc:sldMk cId="0" sldId="638"/>
            <ac:spMk id="3" creationId="{1E8F5DCB-6128-47EF-BD92-E4CC22D46ED1}"/>
          </ac:spMkLst>
        </pc:spChg>
      </pc:sldChg>
      <pc:sldChg chg="modSp mod">
        <pc:chgData name="Pachl Vladimír" userId="1ccba079-6fdd-49d6-bcca-770f50483704" providerId="ADAL" clId="{A1B8523D-27F8-4FEF-ABB5-580EADB306E4}" dt="2022-09-06T08:06:36.768" v="2305" actId="113"/>
        <pc:sldMkLst>
          <pc:docMk/>
          <pc:sldMk cId="3870958848" sldId="746"/>
        </pc:sldMkLst>
        <pc:spChg chg="mod">
          <ac:chgData name="Pachl Vladimír" userId="1ccba079-6fdd-49d6-bcca-770f50483704" providerId="ADAL" clId="{A1B8523D-27F8-4FEF-ABB5-580EADB306E4}" dt="2022-09-06T08:06:36.768" v="2305" actId="113"/>
          <ac:spMkLst>
            <pc:docMk/>
            <pc:sldMk cId="3870958848" sldId="746"/>
            <ac:spMk id="3" creationId="{A637B256-2E41-4CB0-9182-891A2503F423}"/>
          </ac:spMkLst>
        </pc:spChg>
        <pc:spChg chg="mod">
          <ac:chgData name="Pachl Vladimír" userId="1ccba079-6fdd-49d6-bcca-770f50483704" providerId="ADAL" clId="{A1B8523D-27F8-4FEF-ABB5-580EADB306E4}" dt="2022-09-06T06:58:24.341" v="878" actId="121"/>
          <ac:spMkLst>
            <pc:docMk/>
            <pc:sldMk cId="3870958848" sldId="746"/>
            <ac:spMk id="22530" creationId="{8AEA5C41-7DDC-49FA-BC88-6E78D1479922}"/>
          </ac:spMkLst>
        </pc:spChg>
      </pc:sldChg>
      <pc:sldChg chg="modSp mod">
        <pc:chgData name="Pachl Vladimír" userId="1ccba079-6fdd-49d6-bcca-770f50483704" providerId="ADAL" clId="{A1B8523D-27F8-4FEF-ABB5-580EADB306E4}" dt="2022-09-07T08:44:56.980" v="2693" actId="20577"/>
        <pc:sldMkLst>
          <pc:docMk/>
          <pc:sldMk cId="3039181942" sldId="754"/>
        </pc:sldMkLst>
        <pc:spChg chg="mod">
          <ac:chgData name="Pachl Vladimír" userId="1ccba079-6fdd-49d6-bcca-770f50483704" providerId="ADAL" clId="{A1B8523D-27F8-4FEF-ABB5-580EADB306E4}" dt="2022-09-07T08:44:56.980" v="2693" actId="20577"/>
          <ac:spMkLst>
            <pc:docMk/>
            <pc:sldMk cId="3039181942" sldId="754"/>
            <ac:spMk id="3" creationId="{F6E821F9-679A-A7D4-9BFE-9F2CE7478E9C}"/>
          </ac:spMkLst>
        </pc:spChg>
      </pc:sldChg>
      <pc:sldChg chg="modSp mod">
        <pc:chgData name="Pachl Vladimír" userId="1ccba079-6fdd-49d6-bcca-770f50483704" providerId="ADAL" clId="{A1B8523D-27F8-4FEF-ABB5-580EADB306E4}" dt="2022-09-06T07:57:30.225" v="2105" actId="20577"/>
        <pc:sldMkLst>
          <pc:docMk/>
          <pc:sldMk cId="946417142" sldId="762"/>
        </pc:sldMkLst>
        <pc:spChg chg="mod">
          <ac:chgData name="Pachl Vladimír" userId="1ccba079-6fdd-49d6-bcca-770f50483704" providerId="ADAL" clId="{A1B8523D-27F8-4FEF-ABB5-580EADB306E4}" dt="2022-09-06T07:57:30.225" v="2105" actId="20577"/>
          <ac:spMkLst>
            <pc:docMk/>
            <pc:sldMk cId="946417142" sldId="762"/>
            <ac:spMk id="58371" creationId="{F2083341-3674-4A1B-98DB-4255A089BD85}"/>
          </ac:spMkLst>
        </pc:spChg>
      </pc:sldChg>
      <pc:sldChg chg="modSp del mod">
        <pc:chgData name="Pachl Vladimír" userId="1ccba079-6fdd-49d6-bcca-770f50483704" providerId="ADAL" clId="{A1B8523D-27F8-4FEF-ABB5-580EADB306E4}" dt="2022-09-06T08:05:25.058" v="2304" actId="2696"/>
        <pc:sldMkLst>
          <pc:docMk/>
          <pc:sldMk cId="2766186755" sldId="781"/>
        </pc:sldMkLst>
        <pc:spChg chg="mod">
          <ac:chgData name="Pachl Vladimír" userId="1ccba079-6fdd-49d6-bcca-770f50483704" providerId="ADAL" clId="{A1B8523D-27F8-4FEF-ABB5-580EADB306E4}" dt="2022-09-06T07:36:22.085" v="1959" actId="20577"/>
          <ac:spMkLst>
            <pc:docMk/>
            <pc:sldMk cId="2766186755" sldId="781"/>
            <ac:spMk id="3" creationId="{A637B256-2E41-4CB0-9182-891A2503F423}"/>
          </ac:spMkLst>
        </pc:spChg>
      </pc:sldChg>
      <pc:sldChg chg="modSp del mod">
        <pc:chgData name="Pachl Vladimír" userId="1ccba079-6fdd-49d6-bcca-770f50483704" providerId="ADAL" clId="{A1B8523D-27F8-4FEF-ABB5-580EADB306E4}" dt="2022-09-06T08:05:09.495" v="2303" actId="2696"/>
        <pc:sldMkLst>
          <pc:docMk/>
          <pc:sldMk cId="2615127558" sldId="782"/>
        </pc:sldMkLst>
        <pc:spChg chg="mod">
          <ac:chgData name="Pachl Vladimír" userId="1ccba079-6fdd-49d6-bcca-770f50483704" providerId="ADAL" clId="{A1B8523D-27F8-4FEF-ABB5-580EADB306E4}" dt="2022-09-06T08:01:49.233" v="2289" actId="255"/>
          <ac:spMkLst>
            <pc:docMk/>
            <pc:sldMk cId="2615127558" sldId="782"/>
            <ac:spMk id="3" creationId="{A637B256-2E41-4CB0-9182-891A2503F423}"/>
          </ac:spMkLst>
        </pc:spChg>
      </pc:sldChg>
      <pc:sldChg chg="modSp mod">
        <pc:chgData name="Pachl Vladimír" userId="1ccba079-6fdd-49d6-bcca-770f50483704" providerId="ADAL" clId="{A1B8523D-27F8-4FEF-ABB5-580EADB306E4}" dt="2022-09-06T08:04:50.656" v="2302" actId="255"/>
        <pc:sldMkLst>
          <pc:docMk/>
          <pc:sldMk cId="1029748297" sldId="783"/>
        </pc:sldMkLst>
        <pc:spChg chg="mod">
          <ac:chgData name="Pachl Vladimír" userId="1ccba079-6fdd-49d6-bcca-770f50483704" providerId="ADAL" clId="{A1B8523D-27F8-4FEF-ABB5-580EADB306E4}" dt="2022-09-06T08:04:50.656" v="2302" actId="255"/>
          <ac:spMkLst>
            <pc:docMk/>
            <pc:sldMk cId="1029748297" sldId="783"/>
            <ac:spMk id="3" creationId="{A637B256-2E41-4CB0-9182-891A2503F42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Projekty v realizaci v návaznosti na klíčové oblasti změn krajské</a:t>
            </a:r>
            <a:r>
              <a:rPr lang="cs-CZ" sz="1200" baseline="0"/>
              <a:t> RIS3</a:t>
            </a:r>
            <a:endParaRPr lang="cs-CZ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D5-4D68-96B6-1B032942BD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D5-4D68-96B6-1B032942BD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D5-4D68-96B6-1B032942BD1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List1!$B$80:$B$82</c:f>
              <c:strCache>
                <c:ptCount val="3"/>
                <c:pt idx="0">
                  <c:v>A. Konkurenceschopné a inovativní podniky</c:v>
                </c:pt>
                <c:pt idx="1">
                  <c:v>B. Kvalitní výzkum a vývoj a jeho přínos pro rozvoj kraje</c:v>
                </c:pt>
                <c:pt idx="2">
                  <c:v>C. Lidé pro výzkum a inovace</c:v>
                </c:pt>
              </c:strCache>
            </c:strRef>
          </c:cat>
          <c:val>
            <c:numRef>
              <c:f>List1!$C$80:$C$82</c:f>
              <c:numCache>
                <c:formatCode>#\ ##0.00\ "Kč"</c:formatCode>
                <c:ptCount val="3"/>
                <c:pt idx="0">
                  <c:v>111528000</c:v>
                </c:pt>
                <c:pt idx="1">
                  <c:v>55756000</c:v>
                </c:pt>
                <c:pt idx="2">
                  <c:v>10220000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D5-4D68-96B6-1B032942BD1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100"/>
              <a:t>Objem</a:t>
            </a:r>
            <a:r>
              <a:rPr lang="cs-CZ" sz="1100" baseline="0"/>
              <a:t> finančních prostředků směřovaných do </a:t>
            </a:r>
          </a:p>
          <a:p>
            <a:pPr>
              <a:defRPr/>
            </a:pPr>
            <a:r>
              <a:rPr lang="cs-CZ" sz="1100" baseline="0"/>
              <a:t>domén specializace v rámci RIP</a:t>
            </a:r>
            <a:endParaRPr lang="en-US" sz="1100"/>
          </a:p>
        </c:rich>
      </c:tx>
      <c:layout>
        <c:manualLayout>
          <c:xMode val="edge"/>
          <c:yMode val="edge"/>
          <c:x val="1.933429792558096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A9-4274-ABB4-1C5198E97C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A9-4274-ABB4-1C5198E97C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A9-4274-ABB4-1C5198E97C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A9-4274-ABB4-1C5198E97C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EA9-4274-ABB4-1C5198E97C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EA9-4274-ABB4-1C5198E97C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EA9-4274-ABB4-1C5198E97C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EA9-4274-ABB4-1C5198E97C8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List1!$B$352:$B$359</c:f>
              <c:strCache>
                <c:ptCount val="8"/>
                <c:pt idx="0">
                  <c:v>1 Pokročilé strojírenství</c:v>
                </c:pt>
                <c:pt idx="1">
                  <c:v>2 Pokročilá dopravní zařízení, dopravní prostředky a jejich komponenty</c:v>
                </c:pt>
                <c:pt idx="2">
                  <c:v>3 Optika, dekorování a užitné sklo</c:v>
                </c:pt>
                <c:pt idx="3">
                  <c:v>4 Udržitelné nakládání s energií, vodou a ostatními přírodními zdroji</c:v>
                </c:pt>
                <c:pt idx="4">
                  <c:v>5. Pokročilé materiály na bázi textilních struktur a technologie pro nové multidisciplinární aplikace</c:v>
                </c:pt>
                <c:pt idx="5">
                  <c:v>6. Progresivní kovové, kompozitní, plastové materiály a technologie jejich zpracování</c:v>
                </c:pt>
                <c:pt idx="6">
                  <c:v>7. Nanomateriály a technologie jejich výroby</c:v>
                </c:pt>
                <c:pt idx="7">
                  <c:v>8. Elektronika, elektrotechnika, ICT</c:v>
                </c:pt>
              </c:strCache>
            </c:strRef>
          </c:cat>
          <c:val>
            <c:numRef>
              <c:f>List1!$C$352:$C$359</c:f>
              <c:numCache>
                <c:formatCode>#\ ##0.00\ "Kč"</c:formatCode>
                <c:ptCount val="8"/>
                <c:pt idx="0">
                  <c:v>792756</c:v>
                </c:pt>
                <c:pt idx="1">
                  <c:v>600000</c:v>
                </c:pt>
                <c:pt idx="2">
                  <c:v>1135400</c:v>
                </c:pt>
                <c:pt idx="3">
                  <c:v>1000000</c:v>
                </c:pt>
                <c:pt idx="4">
                  <c:v>1242775.8999999999</c:v>
                </c:pt>
                <c:pt idx="5">
                  <c:v>1292400</c:v>
                </c:pt>
                <c:pt idx="6">
                  <c:v>879884.1</c:v>
                </c:pt>
                <c:pt idx="7">
                  <c:v>1758000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EA9-4274-ABB4-1C5198E97C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33675564961923"/>
          <c:y val="4.6027098574528719E-2"/>
          <c:w val="0.3391099703390158"/>
          <c:h val="0.904116560524356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List1!$B$362:$B$369</c:f>
              <c:strCache>
                <c:ptCount val="8"/>
                <c:pt idx="0">
                  <c:v>1 Pokročilé strojírenství</c:v>
                </c:pt>
                <c:pt idx="1">
                  <c:v>2 Pokročilá dopravní zařízení, dopravní prostředky a jejich komponenty</c:v>
                </c:pt>
                <c:pt idx="2">
                  <c:v>3 Optika, dekorování a užitné sklo</c:v>
                </c:pt>
                <c:pt idx="3">
                  <c:v>4 Udržitelné nakládání s energií, vodou a ostatními přírodními zdroji</c:v>
                </c:pt>
                <c:pt idx="4">
                  <c:v>5. Pokročilé materiály na bázi textilních struktur a technologie pro nové multidisciplinární aplikace</c:v>
                </c:pt>
                <c:pt idx="5">
                  <c:v>6. Progresivní kovové, kompozitní, plastové materiály a technologie jejich zpracování</c:v>
                </c:pt>
                <c:pt idx="6">
                  <c:v>7. Nanomateriály a technologie jejich výroby</c:v>
                </c:pt>
                <c:pt idx="7">
                  <c:v>8. Elektronika, elektrotechnika, ICT</c:v>
                </c:pt>
              </c:strCache>
            </c:strRef>
          </c:cat>
          <c:val>
            <c:numRef>
              <c:f>List1!$C$362:$C$369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5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2-4A62-8393-6AED5918A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285183"/>
        <c:axId val="1178285599"/>
      </c:barChart>
      <c:catAx>
        <c:axId val="117828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285599"/>
        <c:crosses val="autoZero"/>
        <c:auto val="1"/>
        <c:lblAlgn val="ctr"/>
        <c:lblOffset val="100"/>
        <c:noMultiLvlLbl val="0"/>
      </c:catAx>
      <c:valAx>
        <c:axId val="117828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828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72AA34-6758-42EE-A69C-8E87D8359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6A6D8F-1D65-468A-94AB-229339863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5E7CB-8FD0-42BE-BE63-E3A4117E9F0D}" type="datetimeFigureOut">
              <a:rPr lang="cs-CZ"/>
              <a:pPr>
                <a:defRPr/>
              </a:pPr>
              <a:t>08.12.2022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FFDA00-4196-4762-93F3-677683EC60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3CB695-9A7B-4122-B2A6-374D546632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63C424-4EAB-4DDB-AE2D-B2A1D68A67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6016913-32F8-4189-80BB-6A3214375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71E683-7B27-453B-B10D-46D5207CC6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05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6A9770-975B-4B35-8BD7-9DF88ECFDE53}" type="datetimeFigureOut">
              <a:rPr lang="cs-CZ"/>
              <a:pPr>
                <a:defRPr/>
              </a:pPr>
              <a:t>08.12.2022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22E2692-2191-40BD-B6B0-69416220C0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90F6365-0D7E-4F5E-9313-F4AA4E4B8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7BA24F-A773-476E-8D69-22E4CC5679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D49D1B-E804-434E-A691-D60902E0C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0537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B0D96B-4DA6-4134-AD0C-3CB084F6C8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5F0F4BCB-AD08-4773-8571-E713896D2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0B59AB5F-CEB2-4956-9AD0-D475A4C4D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982664A7-85BD-401D-A202-9F0955982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D473F7-6118-40E2-B0FA-72C45E06126A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29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4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35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43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2236E4B9-CF2D-4AE0-BB7D-8B30E27CC2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E5937673-0863-4ED0-AB8E-4C8396801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FF37B887-3229-49B2-B3C0-F6DBF7A2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13306-3FCA-46E4-8924-CA0184025E87}" type="slidenum">
              <a:rPr lang="cs-CZ" altLang="cs-CZ" smtClean="0">
                <a:solidFill>
                  <a:srgbClr val="000000"/>
                </a:solidFill>
              </a:rPr>
              <a:pPr/>
              <a:t>49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2236E4B9-CF2D-4AE0-BB7D-8B30E27CC2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E5937673-0863-4ED0-AB8E-4C8396801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FF37B887-3229-49B2-B3C0-F6DBF7A2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13306-3FCA-46E4-8924-CA0184025E87}" type="slidenum">
              <a:rPr lang="cs-CZ" altLang="cs-CZ" smtClean="0">
                <a:solidFill>
                  <a:srgbClr val="000000"/>
                </a:solidFill>
              </a:rPr>
              <a:pPr/>
              <a:t>50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E7682A09-0B49-4006-ABE7-58D5433E4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A228B79-40B2-4865-B0D2-711D4B0D6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31421151-2078-4D3B-8152-AEB27DC10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3853BF-E48C-4794-B884-75EB40DB1281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F7C985D5-425F-4EF1-AEC4-A3F041D1A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7FBFE6E2-FB2C-4A2A-AAB3-D94D71AE8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08C96657-85A1-4ECB-BA7A-1CD3C504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502606-EB18-4400-A01B-F919AFAF11AE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6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21599AEA-66B7-A9A4-9C93-CC88E12EEF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870C2E70-32C6-2195-8EC3-9ECDEB61D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675409CF-9ADD-C970-CDEB-4021B1BA9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6BF80C-50DC-47B1-82C4-D78B8C24BC75}" type="slidenum">
              <a:rPr lang="cs-CZ" altLang="cs-CZ" smtClean="0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21599AEA-66B7-A9A4-9C93-CC88E12EEF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870C2E70-32C6-2195-8EC3-9ECDEB61D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675409CF-9ADD-C970-CDEB-4021B1BA9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6BF80C-50DC-47B1-82C4-D78B8C24BC75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9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DA405F11-E6D8-41D9-8C3F-A95FCDFDD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CC5D9A0B-0C78-4FD7-8194-CD3E2B07D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9D29476D-B95A-4C66-B290-873BDD55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4D2000-962E-479A-9735-0ADE1982E653}" type="slidenum">
              <a:rPr lang="cs-CZ" altLang="cs-CZ" smtClean="0">
                <a:solidFill>
                  <a:srgbClr val="000000"/>
                </a:solidFill>
              </a:rPr>
              <a:pPr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8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22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3384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97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484313"/>
            <a:ext cx="2057400" cy="41767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4313"/>
            <a:ext cx="6019800" cy="41767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533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96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8752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232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61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2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806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964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392ED9B5-4BD6-46E9-8296-14558BE11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84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63362159-F486-4D2E-BB74-2F7C9E88C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68638"/>
            <a:ext cx="8229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DED38921-8B45-41C1-BAF1-4A626B19C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021388"/>
            <a:ext cx="442912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BF23790-E0AE-48E4-9408-559984C0B613}" type="slidenum">
              <a:rPr lang="cs-CZ" altLang="cs-CZ" sz="12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cs-CZ" altLang="cs-CZ" sz="1200" b="1">
              <a:solidFill>
                <a:schemeClr val="bg1"/>
              </a:solidFill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F34613A8-F416-4260-973F-7FB695698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h-northeast.cz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berecky_kraj_smart_akcelerator_ppt_sablona_4-3_mustr-1">
            <a:extLst>
              <a:ext uri="{FF2B5EF4-FFF2-40B4-BE49-F238E27FC236}">
                <a16:creationId xmlns:a16="http://schemas.microsoft.com/office/drawing/2014/main" id="{8BB69B3F-25E8-4A44-85BA-312AF40A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EE06E4D2-ACE3-4926-92BE-28D6F269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2388"/>
            <a:ext cx="756126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RADA PRO VÝZKUM, VÝVOJ A INOVACE      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V LIBERECKÉM KRAJI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  <a:latin typeface="Arial Narrow" panose="020B0606020202030204" pitchFamily="34" charset="0"/>
              </a:rPr>
              <a:t>21. jednání, 7 prosince   2022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1FFABD8B-6C1F-4909-A056-238A6A32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919788"/>
            <a:ext cx="7561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Podnikatelský inkubátor </a:t>
            </a:r>
            <a:r>
              <a:rPr lang="cs-CZ" altLang="cs-CZ" sz="2400" err="1">
                <a:solidFill>
                  <a:schemeClr val="bg1"/>
                </a:solidFill>
                <a:latin typeface="Arial Narrow" panose="020B0606020202030204" pitchFamily="34" charset="0"/>
              </a:rPr>
              <a:t>Lipo.ink</a:t>
            </a:r>
            <a:endParaRPr lang="cs-CZ" altLang="cs-CZ" sz="24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4101" name="Obrázek 1">
            <a:extLst>
              <a:ext uri="{FF2B5EF4-FFF2-40B4-BE49-F238E27FC236}">
                <a16:creationId xmlns:a16="http://schemas.microsoft.com/office/drawing/2014/main" id="{4340580A-34D5-4176-8C4C-8FDE0452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02D4E64-431D-FFAF-8FE2-899579D27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5988" y="404812"/>
            <a:ext cx="6500812" cy="1008063"/>
          </a:xfrm>
        </p:spPr>
        <p:txBody>
          <a:bodyPr/>
          <a:lstStyle/>
          <a:p>
            <a:pPr algn="r"/>
            <a:r>
              <a:rPr lang="cs-CZ" altLang="cs-CZ"/>
              <a:t>Systém nastavení hodnotících kritérií</a:t>
            </a:r>
          </a:p>
        </p:txBody>
      </p:sp>
      <p:sp>
        <p:nvSpPr>
          <p:cNvPr id="4099" name="Zástupný symbol pro obsah 5">
            <a:extLst>
              <a:ext uri="{FF2B5EF4-FFF2-40B4-BE49-F238E27FC236}">
                <a16:creationId xmlns:a16="http://schemas.microsoft.com/office/drawing/2014/main" id="{D31CE561-36B9-DC47-5C81-126F1186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140045" cy="4248150"/>
          </a:xfrm>
        </p:spPr>
        <p:txBody>
          <a:bodyPr/>
          <a:lstStyle/>
          <a:p>
            <a:pPr>
              <a:defRPr/>
            </a:pPr>
            <a:r>
              <a:rPr lang="cs-CZ" altLang="cs-CZ" sz="1800"/>
              <a:t>vychází ze schváleného </a:t>
            </a:r>
            <a:r>
              <a:rPr lang="cs-CZ" altLang="cs-CZ" sz="1800" b="1"/>
              <a:t>Statutu dotačního fondu, </a:t>
            </a:r>
            <a:r>
              <a:rPr lang="cs-CZ" altLang="cs-CZ" sz="1800"/>
              <a:t>každý vyhlášený program musí obsahovat minimálně </a:t>
            </a:r>
            <a:r>
              <a:rPr lang="cs-CZ" altLang="cs-CZ" sz="1800" b="1"/>
              <a:t>2 ze 4 závazných kritérií</a:t>
            </a:r>
          </a:p>
          <a:p>
            <a:pPr>
              <a:defRPr/>
            </a:pPr>
            <a: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případě stanovení vah jednotlivých kritérií musí být váha vybraných závazných kritérií pro hodnocení projektů v daném programu minimálně 40 %.</a:t>
            </a:r>
          </a:p>
          <a:p>
            <a:pPr>
              <a:defRPr/>
            </a:pPr>
            <a:endParaRPr lang="cs-CZ" altLang="cs-CZ" sz="1800" b="1"/>
          </a:p>
          <a:p>
            <a:pPr>
              <a:defRPr/>
            </a:pPr>
            <a:endParaRPr lang="cs-CZ" altLang="cs-CZ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7CE45DBC-50FE-8521-9471-F7A31500C7E1}"/>
              </a:ext>
            </a:extLst>
          </p:cNvPr>
          <p:cNvGraphicFramePr>
            <a:graphicFrameLocks noGrp="1"/>
          </p:cNvGraphicFramePr>
          <p:nvPr/>
        </p:nvGraphicFramePr>
        <p:xfrm>
          <a:off x="499621" y="2087245"/>
          <a:ext cx="8081586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156">
                  <a:extLst>
                    <a:ext uri="{9D8B030D-6E8A-4147-A177-3AD203B41FA5}">
                      <a16:colId xmlns:a16="http://schemas.microsoft.com/office/drawing/2014/main" val="3614148406"/>
                    </a:ext>
                  </a:extLst>
                </a:gridCol>
                <a:gridCol w="4526675">
                  <a:extLst>
                    <a:ext uri="{9D8B030D-6E8A-4147-A177-3AD203B41FA5}">
                      <a16:colId xmlns:a16="http://schemas.microsoft.com/office/drawing/2014/main" val="3770743088"/>
                    </a:ext>
                  </a:extLst>
                </a:gridCol>
                <a:gridCol w="661755">
                  <a:extLst>
                    <a:ext uri="{9D8B030D-6E8A-4147-A177-3AD203B41FA5}">
                      <a16:colId xmlns:a16="http://schemas.microsoft.com/office/drawing/2014/main" val="354947992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Závazná kritéria dle DF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84228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Význam projektu z hlediska dopadu na území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projekt regionálního (celokrajského) významu	</a:t>
                      </a:r>
                    </a:p>
                    <a:p>
                      <a:pPr lvl="0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projekt nadregionálního významu	</a:t>
                      </a:r>
                    </a:p>
                    <a:p>
                      <a:pPr lvl="0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projekt mikroregionálního významu 	</a:t>
                      </a:r>
                    </a:p>
                    <a:p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projekt místního významu 	</a:t>
                      </a:r>
                      <a:endParaRPr lang="cs-CZ" sz="10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bodů</a:t>
                      </a:r>
                    </a:p>
                    <a:p>
                      <a:pPr algn="r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bodů</a:t>
                      </a:r>
                    </a:p>
                    <a:p>
                      <a:pPr algn="r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bodů</a:t>
                      </a:r>
                    </a:p>
                    <a:p>
                      <a:pPr algn="r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bodů</a:t>
                      </a:r>
                      <a:endParaRPr lang="cs-CZ" sz="100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64946702"/>
                  </a:ext>
                </a:extLst>
              </a:tr>
              <a:tr h="233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Vazba projektu na další aktivity v území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projekt přímo navazuje na právě realizovaný či v posledních dvou letech zrealizovaný projekt či aktivitu</a:t>
                      </a:r>
                    </a:p>
                    <a:p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projekt přímo nenavazuje na žádný právě realizovaný či  v posledních dvou letech zrealizovaný projekt či aktivitu, ale žadatel plánuje další aktivity v území</a:t>
                      </a:r>
                    </a:p>
                    <a:p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jedná se o izolovaný projekt bez dalších vazeb                  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0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bodů</a:t>
                      </a:r>
                    </a:p>
                    <a:p>
                      <a:pPr algn="r"/>
                      <a:endParaRPr lang="cs-CZ" sz="10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 bodů</a:t>
                      </a:r>
                    </a:p>
                    <a:p>
                      <a:pPr algn="r"/>
                      <a:endParaRPr lang="cs-CZ" sz="10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bodů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39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Výše spolufinancování projektu ze strany kraje</a:t>
                      </a:r>
                      <a:endParaRPr lang="cs-CZ" sz="140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lphaLcParenR"/>
                      </a:pPr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30 % včetně z celkových způsobilých výdajů projektu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více jak 30 % - 50 % včetně z celkových způsobilých výdajů projektu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více jak 50 % - 70 % včetně z celkových způsobilých výdajů projektu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bodů</a:t>
                      </a:r>
                    </a:p>
                    <a:p>
                      <a:pPr algn="r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bodů</a:t>
                      </a:r>
                    </a:p>
                    <a:p>
                      <a:pPr algn="r"/>
                      <a:r>
                        <a:rPr lang="cs-CZ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86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Vazba projektu na rozvoj hospodářsky slabých a podprůměrných oblastí kraje 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lphaLcParenR"/>
                      </a:pPr>
                      <a:endParaRPr lang="cs-CZ" sz="10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buAutoNum type="alphaLcParenR"/>
                      </a:pPr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 realizován zcela nebo převážně v hospodářsky slabé oblasti </a:t>
                      </a:r>
                    </a:p>
                    <a:p>
                      <a:pPr marL="228600" indent="-228600" algn="l" defTabSz="914400" rtl="0" eaLnBrk="1" latinLnBrk="0" hangingPunct="1">
                        <a:buAutoNum type="alphaLcParenR"/>
                      </a:pPr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 realizován zcela nebo převážně podprůměrné oblast</a:t>
                      </a:r>
                    </a:p>
                    <a:p>
                      <a:pPr marL="228600" indent="-228600" algn="l" defTabSz="914400" rtl="0" eaLnBrk="1" latinLnBrk="0" hangingPunct="1">
                        <a:buAutoNum type="alphaLcParenR"/>
                      </a:pPr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 realizován v ostatních oblastech	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0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bodů</a:t>
                      </a:r>
                    </a:p>
                    <a:p>
                      <a:pPr algn="r"/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bodů</a:t>
                      </a:r>
                    </a:p>
                    <a:p>
                      <a:pPr algn="r"/>
                      <a:r>
                        <a:rPr lang="cs-CZ" sz="1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98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02D4E64-431D-FFAF-8FE2-899579D27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8" y="549275"/>
            <a:ext cx="6500812" cy="1008063"/>
          </a:xfrm>
        </p:spPr>
        <p:txBody>
          <a:bodyPr/>
          <a:lstStyle/>
          <a:p>
            <a:pPr algn="r"/>
            <a:r>
              <a:rPr lang="cs-CZ" altLang="cs-CZ"/>
              <a:t>Systém nastavení hodnotících kritérií</a:t>
            </a:r>
          </a:p>
        </p:txBody>
      </p:sp>
      <p:sp>
        <p:nvSpPr>
          <p:cNvPr id="4099" name="Zástupný symbol pro obsah 5">
            <a:extLst>
              <a:ext uri="{FF2B5EF4-FFF2-40B4-BE49-F238E27FC236}">
                <a16:creationId xmlns:a16="http://schemas.microsoft.com/office/drawing/2014/main" id="{D31CE561-36B9-DC47-5C81-126F1186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140045" cy="4248150"/>
          </a:xfrm>
        </p:spPr>
        <p:txBody>
          <a:bodyPr/>
          <a:lstStyle/>
          <a:p>
            <a:pPr algn="just"/>
            <a:endParaRPr lang="cs-CZ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případě stanovení vah jednotlivých kritérií musí být </a:t>
            </a:r>
            <a:r>
              <a:rPr lang="cs-CZ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váha vybraných závazných kritérií </a:t>
            </a:r>
            <a: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 hodnocení projektů v daném programu </a:t>
            </a:r>
            <a:r>
              <a:rPr lang="cs-CZ" sz="1800" b="1">
                <a:latin typeface="Times New Roman" panose="02020603050405020304" pitchFamily="18" charset="0"/>
                <a:ea typeface="Times New Roman" panose="02020603050405020304" pitchFamily="18" charset="0"/>
              </a:rPr>
              <a:t>minimálně 40%</a:t>
            </a:r>
            <a:endParaRPr lang="cs-CZ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právce programu je oprávněn doplnit závazná kritéria o další kritéria charakterizující specifika daného programu – tzv. </a:t>
            </a:r>
            <a:r>
              <a:rPr lang="cs-CZ" sz="1800" b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pecifická kritéria</a:t>
            </a:r>
          </a:p>
          <a:p>
            <a:pPr algn="just"/>
            <a:endParaRPr lang="cs-CZ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0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976FFA-8550-0F61-F4DB-2C4399EB3916}"/>
              </a:ext>
            </a:extLst>
          </p:cNvPr>
          <p:cNvSpPr txBox="1">
            <a:spLocks noChangeArrowheads="1"/>
          </p:cNvSpPr>
          <p:nvPr/>
        </p:nvSpPr>
        <p:spPr>
          <a:xfrm>
            <a:off x="1448095" y="725324"/>
            <a:ext cx="7210425" cy="49073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/>
              <a:t>Hodnotící kritéria - návrh</a:t>
            </a:r>
            <a:br>
              <a:rPr lang="cs-CZ" altLang="cs-CZ" sz="2000" kern="0"/>
            </a:br>
            <a:endParaRPr lang="cs-CZ" altLang="cs-CZ" sz="2000" kern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ACCE03E-F6E9-93AF-BD90-DBC57B1E5842}"/>
              </a:ext>
            </a:extLst>
          </p:cNvPr>
          <p:cNvGraphicFramePr>
            <a:graphicFrameLocks noGrp="1"/>
          </p:cNvGraphicFramePr>
          <p:nvPr/>
        </p:nvGraphicFramePr>
        <p:xfrm>
          <a:off x="575469" y="1955653"/>
          <a:ext cx="7993062" cy="3363578"/>
        </p:xfrm>
        <a:graphic>
          <a:graphicData uri="http://schemas.openxmlformats.org/drawingml/2006/table">
            <a:tbl>
              <a:tblPr/>
              <a:tblGrid>
                <a:gridCol w="346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684">
                  <a:extLst>
                    <a:ext uri="{9D8B030D-6E8A-4147-A177-3AD203B41FA5}">
                      <a16:colId xmlns:a16="http://schemas.microsoft.com/office/drawing/2014/main" val="3796447810"/>
                    </a:ext>
                  </a:extLst>
                </a:gridCol>
                <a:gridCol w="103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kritéria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Bodová škála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Váha kritéria</a:t>
                      </a: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Hodnotitel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Z1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Vazba projektu na další aktivity v území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7 / 15 bodů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Z2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Vazba projektu na rozvoj hospodářsky slabých a podprůměrných oblastí kraje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7 / 15 bodů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Oborové zaměření ve vztahu ke Strategii inteligentní specializace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 / 15 bodů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Hodnocení realizovatelnosti a inovativnosti projektu</a:t>
                      </a: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4 / 8 / 12 / 15 bodů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05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aritmetický průměr</a:t>
                      </a:r>
                      <a:endParaRPr kumimoji="0" lang="cs-CZ" altLang="cs-CZ" sz="7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40%   DT1, DT3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50%   DT2</a:t>
                      </a: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RVVI 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Navázání spolupráce (DT 1)                                    Hodnocení dle velikosti podniku (pouze DT 3)</a:t>
                      </a: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/ 7 / 15 bodů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96EE2AA4-5BF1-4478-82D3-C3B1CFE61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4395C6-1C8C-46A1-B856-2C4E711F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3115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sz="1800" b="1"/>
              <a:t>USN č. 2/3/2022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1800" b="1"/>
          </a:p>
          <a:p>
            <a:pPr marL="0" indent="0" eaLnBrk="1" hangingPunct="1">
              <a:buFontTx/>
              <a:buNone/>
              <a:defRPr/>
            </a:pPr>
            <a:endParaRPr lang="cs-CZ" altLang="cs-CZ" sz="1800" b="1"/>
          </a:p>
          <a:p>
            <a:pPr marL="0" indent="0" eaLnBrk="1" hangingPunct="1">
              <a:buNone/>
              <a:defRPr/>
            </a:pPr>
            <a:r>
              <a:rPr lang="cs-CZ" altLang="cs-CZ">
                <a:solidFill>
                  <a:srgbClr val="000000"/>
                </a:solidFill>
              </a:rPr>
              <a:t>Rada pro výzkum, vývoj a inovace  Libereckého  kraje po projednání  </a:t>
            </a:r>
            <a:r>
              <a:rPr lang="cs-CZ" altLang="cs-CZ" b="1">
                <a:solidFill>
                  <a:srgbClr val="000000"/>
                </a:solidFill>
              </a:rPr>
              <a:t>schvaluje</a:t>
            </a:r>
            <a:r>
              <a:rPr lang="cs-CZ" altLang="cs-CZ">
                <a:solidFill>
                  <a:srgbClr val="000000"/>
                </a:solidFill>
              </a:rPr>
              <a:t> Regionální inovační program pro rok 2023 a jeho podmínky a  doporučuje Radě a Zastupitelstvu Libereckého kraje  vyhlášení Regionálního inovačního programu pro období 2023. 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/>
          </a:p>
          <a:p>
            <a:pPr marL="0" indent="0" eaLnBrk="1" hangingPunct="1">
              <a:buFontTx/>
              <a:buNone/>
              <a:defRPr/>
            </a:pPr>
            <a:endParaRPr lang="cs-CZ" sz="1800" b="1" kern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4. Aktualizace Akčního plánu RIS3 strategie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 err="1">
                <a:solidFill>
                  <a:schemeClr val="bg1"/>
                </a:solidFill>
              </a:rPr>
              <a:t>Ing.Vladimír</a:t>
            </a:r>
            <a:r>
              <a:rPr lang="cs-CZ" altLang="cs-CZ" sz="1800">
                <a:solidFill>
                  <a:schemeClr val="bg1"/>
                </a:solidFill>
              </a:rPr>
              <a:t> Pachl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Ing. Martina </a:t>
            </a:r>
            <a:r>
              <a:rPr lang="cs-CZ" altLang="cs-CZ" sz="1800" err="1">
                <a:solidFill>
                  <a:schemeClr val="bg1"/>
                </a:solidFill>
              </a:rPr>
              <a:t>Pšeničkovál</a:t>
            </a: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3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498B1-AFBD-DBF5-DFDE-FE2E2671F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7715"/>
            <a:ext cx="7772400" cy="685799"/>
          </a:xfrm>
        </p:spPr>
        <p:txBody>
          <a:bodyPr/>
          <a:lstStyle/>
          <a:p>
            <a:r>
              <a:rPr lang="cs-CZ"/>
              <a:t>           Aktualizace Akčního plánu RIS3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BE83C6-B923-63D1-FB63-97477D927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228" y="1045029"/>
            <a:ext cx="6955971" cy="4865914"/>
          </a:xfrm>
        </p:spPr>
        <p:txBody>
          <a:bodyPr/>
          <a:lstStyle/>
          <a:p>
            <a:pPr algn="l"/>
            <a:r>
              <a:rPr lang="cs-CZ"/>
              <a:t>   </a:t>
            </a:r>
          </a:p>
          <a:p>
            <a:pPr algn="l"/>
            <a:r>
              <a:rPr lang="cs-CZ" sz="1800"/>
              <a:t>Cíl -  využití poznatků z průběžného mapování </a:t>
            </a:r>
          </a:p>
          <a:p>
            <a:pPr algn="l"/>
            <a:r>
              <a:rPr lang="cs-CZ" sz="1800"/>
              <a:t>         inovačního prostředí Libereckého kraje </a:t>
            </a:r>
          </a:p>
          <a:p>
            <a:pPr algn="l"/>
            <a:endParaRPr lang="cs-CZ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Aktivity, projekty, které jsou propojeny s činností Smart </a:t>
            </a:r>
            <a:r>
              <a:rPr lang="cs-CZ" sz="1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Akceleratoru</a:t>
            </a:r>
            <a:r>
              <a:rPr lang="cs-CZ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 Libereckého kraje - SALK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(např. v rámci dotačního zdroje asistenčních voucherů, v rámci činnosti týmu SALK, apod.)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získaná v rámci Regionálního inovačního programu Libereckého kraje</a:t>
            </a:r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získaná z databáze TAČR STARFOS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(projekty v oblasti </a:t>
            </a:r>
            <a:r>
              <a:rPr lang="cs-CZ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VaVaI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úspěšné v dotačních programech národních – např. program TAČR, regionálních či programech EU, které jsou směřované na ČR, jako je Operační program podnikání a inovace pro konkurenceschopnost OPIK, Operační program Výzkum, vývoj a vzdělávání OP VVV atd.)</a:t>
            </a:r>
          </a:p>
          <a:p>
            <a:pPr algn="l"/>
            <a:endParaRPr lang="cs-CZ"/>
          </a:p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79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89AE4EC-D3E2-4522-973E-4430CE96DA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 sz="2400"/>
            </a:br>
            <a:r>
              <a:rPr lang="cs-CZ" altLang="cs-CZ" sz="2400"/>
              <a:t>Souhrnné hodnoty Akčního plánu RIS3 2021</a:t>
            </a: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9E68088-C224-4795-B7F9-3BC55F708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91564"/>
              </p:ext>
            </p:extLst>
          </p:nvPr>
        </p:nvGraphicFramePr>
        <p:xfrm>
          <a:off x="576280" y="1404000"/>
          <a:ext cx="8229600" cy="325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219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Údaj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Hodnota</a:t>
                      </a:r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1400"/>
                        <a:t>Počet projektů</a:t>
                      </a:r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Objem finančních prostředků</a:t>
                      </a:r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590 690 tis. Kč</a:t>
                      </a: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v realizaci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              186 990 tis. Kč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v podobě projektových záměrů,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připravených k realizaci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               403 700 tis. Kč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3412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Dokončené projekty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29B21A19-A960-4925-A64D-C7857FD29A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9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238DD-717A-4F06-C8F5-FB5133576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656" y="359229"/>
            <a:ext cx="6901543" cy="696685"/>
          </a:xfrm>
        </p:spPr>
        <p:txBody>
          <a:bodyPr/>
          <a:lstStyle/>
          <a:p>
            <a:r>
              <a:rPr lang="cs-CZ" sz="2400"/>
              <a:t>Projekty Akčního plánu dle strategických cílů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7196C4-9FF2-34C4-A05C-2E44ED013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1" y="1469571"/>
            <a:ext cx="7696198" cy="4169229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963F3E3-06D4-B34E-0484-CF55B333F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317831"/>
              </p:ext>
            </p:extLst>
          </p:nvPr>
        </p:nvGraphicFramePr>
        <p:xfrm>
          <a:off x="762001" y="1469571"/>
          <a:ext cx="7696198" cy="416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19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381AF-D366-B3E4-ECBC-93F76E1BF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742" y="457201"/>
            <a:ext cx="6814457" cy="870856"/>
          </a:xfrm>
        </p:spPr>
        <p:txBody>
          <a:bodyPr/>
          <a:lstStyle/>
          <a:p>
            <a:r>
              <a:rPr lang="cs-CZ"/>
              <a:t>Objem finančních prostředku v rámci RIP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96F3AF-EDE2-C663-C77B-17D1E981A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578429"/>
            <a:ext cx="6977743" cy="4060371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CCF8DA4-C521-09FA-A0AA-AD9E32C74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894385"/>
              </p:ext>
            </p:extLst>
          </p:nvPr>
        </p:nvGraphicFramePr>
        <p:xfrm>
          <a:off x="1274445" y="1578429"/>
          <a:ext cx="7183754" cy="40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96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D5CD7-F849-5ADC-0851-7C9958D7C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114" y="381001"/>
            <a:ext cx="6945086" cy="838199"/>
          </a:xfrm>
        </p:spPr>
        <p:txBody>
          <a:bodyPr/>
          <a:lstStyle/>
          <a:p>
            <a:r>
              <a:rPr lang="cs-CZ"/>
              <a:t>Projekty v rámci RIP dle domén specializace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D75ACD-426C-DEFF-FB93-E09DBC90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349829"/>
            <a:ext cx="7271657" cy="4288971"/>
          </a:xfrm>
        </p:spPr>
        <p:txBody>
          <a:bodyPr/>
          <a:lstStyle/>
          <a:p>
            <a:r>
              <a:rPr lang="cs-CZ"/>
              <a:t>Projekty  realizované 2020 - 2022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86D6643-97E7-BBDF-9DA4-9DF5C5B5F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839187"/>
              </p:ext>
            </p:extLst>
          </p:nvPr>
        </p:nvGraphicFramePr>
        <p:xfrm>
          <a:off x="1428750" y="1615440"/>
          <a:ext cx="6286500" cy="36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40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099692E-9421-412B-875D-AB0F277F7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557213"/>
            <a:ext cx="6840537" cy="1143000"/>
          </a:xfrm>
        </p:spPr>
        <p:txBody>
          <a:bodyPr/>
          <a:lstStyle/>
          <a:p>
            <a:pPr algn="r" eaLnBrk="1" hangingPunct="1"/>
            <a:r>
              <a:rPr lang="cs-CZ" altLang="cs-CZ"/>
              <a:t>Program dnešního jednání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91A81F-12B0-4FCB-9246-43966B0FE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24863" cy="4326649"/>
          </a:xfrm>
        </p:spPr>
        <p:txBody>
          <a:bodyPr/>
          <a:lstStyle/>
          <a:p>
            <a:pPr>
              <a:buAutoNum type="arabicPeriod"/>
              <a:defRPr/>
            </a:pPr>
            <a:r>
              <a:rPr lang="cs-CZ" altLang="cs-CZ" sz="1600"/>
              <a:t>Zahájení – Mgr. Jiří Ulvr, člen rady kraje, předseda RVVI LK</a:t>
            </a:r>
            <a:endParaRPr lang="en-US"/>
          </a:p>
          <a:p>
            <a:pPr>
              <a:buAutoNum type="arabicPeriod"/>
              <a:defRPr/>
            </a:pPr>
            <a:r>
              <a:rPr lang="cs-CZ" altLang="cs-CZ" sz="1600"/>
              <a:t>Kontrola plnění úkolů z 12. jednání Rady VVI</a:t>
            </a:r>
          </a:p>
          <a:p>
            <a:pPr>
              <a:buAutoNum type="arabicPeriod"/>
              <a:defRPr/>
            </a:pPr>
            <a:r>
              <a:rPr lang="cs-CZ" altLang="cs-CZ" sz="1600"/>
              <a:t>Regionální inovační program –  výzva  2023 </a:t>
            </a:r>
          </a:p>
          <a:p>
            <a:pPr>
              <a:buAutoNum type="arabicPeriod"/>
              <a:defRPr/>
            </a:pPr>
            <a:r>
              <a:rPr lang="cs-CZ" altLang="cs-CZ" sz="1600"/>
              <a:t>Aktualizace Akčního plánu RIS3 strategie   2022  </a:t>
            </a:r>
          </a:p>
          <a:p>
            <a:pPr>
              <a:buAutoNum type="arabicPeriod"/>
              <a:defRPr/>
            </a:pPr>
            <a:r>
              <a:rPr lang="cs-CZ" altLang="cs-CZ" sz="1600"/>
              <a:t>Aktualizace Marketingové strategie </a:t>
            </a:r>
            <a:endParaRPr lang="cs-CZ" sz="1600"/>
          </a:p>
          <a:p>
            <a:pPr>
              <a:buFontTx/>
              <a:buAutoNum type="arabicPeriod"/>
              <a:defRPr/>
            </a:pPr>
            <a:r>
              <a:rPr lang="cs-CZ" altLang="cs-CZ" sz="1600"/>
              <a:t>Seminář Design </a:t>
            </a:r>
            <a:r>
              <a:rPr lang="cs-CZ" altLang="cs-CZ" sz="1600" err="1"/>
              <a:t>Option</a:t>
            </a:r>
            <a:r>
              <a:rPr lang="cs-CZ" altLang="cs-CZ" sz="1600"/>
              <a:t> </a:t>
            </a:r>
            <a:r>
              <a:rPr lang="cs-CZ" altLang="cs-CZ" sz="1600" err="1"/>
              <a:t>Paper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Analýzy rychle rostoucích firem v Libereckém kraji </a:t>
            </a:r>
          </a:p>
          <a:p>
            <a:pPr>
              <a:buAutoNum type="arabicPeriod"/>
              <a:defRPr/>
            </a:pPr>
            <a:r>
              <a:rPr lang="cs-CZ" altLang="cs-CZ" sz="1600"/>
              <a:t>Informace o  projektech a aktivitách</a:t>
            </a:r>
            <a:endParaRPr lang="cs-CZ" altLang="cs-CZ" sz="1400"/>
          </a:p>
          <a:p>
            <a:pPr marL="0" indent="0">
              <a:buNone/>
              <a:defRPr/>
            </a:pPr>
            <a:r>
              <a:rPr lang="cs-CZ" altLang="cs-CZ" sz="1400"/>
              <a:t>             -  Ohlédnutí za akcí Pecha </a:t>
            </a:r>
            <a:r>
              <a:rPr lang="cs-CZ" altLang="cs-CZ" sz="1400" err="1"/>
              <a:t>Kucha</a:t>
            </a:r>
            <a:r>
              <a:rPr lang="cs-CZ" altLang="cs-CZ" sz="1400"/>
              <a:t> Night – design</a:t>
            </a:r>
          </a:p>
          <a:p>
            <a:pPr marL="0" indent="0">
              <a:buNone/>
              <a:defRPr/>
            </a:pPr>
            <a:r>
              <a:rPr lang="cs-CZ" altLang="cs-CZ" sz="1400"/>
              <a:t>             -  Pokračování soutěže Business Talent</a:t>
            </a:r>
            <a:endParaRPr lang="cs-CZ"/>
          </a:p>
          <a:p>
            <a:pPr marL="0" indent="0">
              <a:buNone/>
              <a:defRPr/>
            </a:pPr>
            <a:r>
              <a:rPr lang="cs-CZ" altLang="cs-CZ" sz="1400"/>
              <a:t>             -  Návštěva m</a:t>
            </a:r>
            <a:r>
              <a:rPr lang="cs-CZ" sz="1400"/>
              <a:t>inistryně pro vědu, výzkum a inovace v Liberci</a:t>
            </a:r>
            <a:endParaRPr lang="cs-CZ"/>
          </a:p>
          <a:p>
            <a:pPr marL="0" indent="0">
              <a:buNone/>
              <a:defRPr/>
            </a:pPr>
            <a:r>
              <a:rPr lang="cs-CZ" altLang="cs-CZ" sz="1400"/>
              <a:t>             -  Evropský digitální hub </a:t>
            </a:r>
          </a:p>
          <a:p>
            <a:pPr marL="0" indent="0">
              <a:buNone/>
              <a:defRPr/>
            </a:pPr>
            <a:r>
              <a:rPr lang="cs-CZ" altLang="cs-CZ" sz="1400"/>
              <a:t>             -  Smart </a:t>
            </a:r>
            <a:r>
              <a:rPr lang="cs-CZ" altLang="cs-CZ" sz="1400" err="1"/>
              <a:t>Akcelerator</a:t>
            </a:r>
            <a:r>
              <a:rPr lang="cs-CZ" altLang="cs-CZ" sz="1400"/>
              <a:t> III        </a:t>
            </a:r>
          </a:p>
          <a:p>
            <a:pPr marL="0" indent="0">
              <a:buNone/>
              <a:defRPr/>
            </a:pPr>
            <a:r>
              <a:rPr lang="cs-CZ" sz="1400"/>
              <a:t>             -  Optoelektronika pro polovodiče  - projekt společnosti </a:t>
            </a:r>
            <a:r>
              <a:rPr lang="cs-CZ" sz="1400" err="1"/>
              <a:t>Crytur</a:t>
            </a:r>
            <a:endParaRPr lang="cs-CZ" altLang="cs-CZ" sz="1600"/>
          </a:p>
          <a:p>
            <a:pPr marL="0" indent="0">
              <a:buNone/>
              <a:defRPr/>
            </a:pPr>
            <a:r>
              <a:rPr lang="cs-CZ" altLang="cs-CZ" sz="1600"/>
              <a:t>9.   Různé</a:t>
            </a:r>
          </a:p>
          <a:p>
            <a:pPr eaLnBrk="1" hangingPunct="1">
              <a:buFontTx/>
              <a:buNone/>
              <a:defRPr/>
            </a:pPr>
            <a:endParaRPr lang="cs-CZ" altLang="cs-CZ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28EE5-1FB8-8F1D-CC63-B1C255F2C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446315"/>
            <a:ext cx="6868886" cy="674914"/>
          </a:xfrm>
        </p:spPr>
        <p:txBody>
          <a:bodyPr/>
          <a:lstStyle/>
          <a:p>
            <a:r>
              <a:rPr lang="cs-CZ"/>
              <a:t>    Objem finančních prostředků – domény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62C999-BBDD-FC4C-9F7E-8ED317406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317171"/>
            <a:ext cx="6400800" cy="4321629"/>
          </a:xfrm>
        </p:spPr>
        <p:txBody>
          <a:bodyPr/>
          <a:lstStyle/>
          <a:p>
            <a:r>
              <a:rPr lang="cs-CZ"/>
              <a:t>Projekty realizované 2020 - 2022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1A4DF94-0C65-E61B-3405-59103394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92862"/>
              </p:ext>
            </p:extLst>
          </p:nvPr>
        </p:nvGraphicFramePr>
        <p:xfrm>
          <a:off x="1371600" y="1828801"/>
          <a:ext cx="6400800" cy="4005945"/>
        </p:xfrm>
        <a:graphic>
          <a:graphicData uri="http://schemas.openxmlformats.org/drawingml/2006/table">
            <a:tbl>
              <a:tblPr firstRow="1" firstCol="1" bandRow="1"/>
              <a:tblGrid>
                <a:gridCol w="5312664">
                  <a:extLst>
                    <a:ext uri="{9D8B030D-6E8A-4147-A177-3AD203B41FA5}">
                      <a16:colId xmlns:a16="http://schemas.microsoft.com/office/drawing/2014/main" val="3952661409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362645533"/>
                    </a:ext>
                  </a:extLst>
                </a:gridCol>
              </a:tblGrid>
              <a:tr h="47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Pokročilé strojírenství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792 756,00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411341"/>
                  </a:ext>
                </a:extLst>
              </a:tr>
              <a:tr h="57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Pokročilá dopravní zařízení, dopravní prostředky a jejich komponenty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600 000,00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72858"/>
                  </a:ext>
                </a:extLst>
              </a:tr>
              <a:tr h="40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Optika, dekorování a užitné sklo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1 135 400,00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475172"/>
                  </a:ext>
                </a:extLst>
              </a:tr>
              <a:tr h="57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Udržitelné nakládání s energií, vodou a ostatními přírodními zdroji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1 000 000,00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179017"/>
                  </a:ext>
                </a:extLst>
              </a:tr>
              <a:tr h="57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Pokročilé materiály na bázi textilních struktur a technologie pro nové multidisciplinární aplikace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1 242 775,90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257320"/>
                  </a:ext>
                </a:extLst>
              </a:tr>
              <a:tr h="57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Progresivní kovové, kompozitní, plastové materiály a technologie jejich zpracování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1 292 400,00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209442"/>
                  </a:ext>
                </a:extLst>
              </a:tr>
              <a:tr h="40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Nanomateriály a technologie jejich výroby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879 884,10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767092"/>
                  </a:ext>
                </a:extLst>
              </a:tr>
              <a:tr h="40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Elektronika, elektrotechnika, ICT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1 758 000,00 Kč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80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76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232025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b="1"/>
              <a:t>USN č. 3/3/2022 </a:t>
            </a:r>
            <a:endParaRPr lang="cs-CZ"/>
          </a:p>
          <a:p>
            <a:pPr marL="0" indent="0" eaLnBrk="1" hangingPunct="1">
              <a:buFontTx/>
              <a:buNone/>
              <a:defRPr/>
            </a:pPr>
            <a:r>
              <a:rPr lang="cs-CZ" altLang="cs-CZ"/>
              <a:t>Rada pro výzkum, vývoj a inovace  Libereckého  kraje po projednání </a:t>
            </a:r>
            <a:r>
              <a:rPr lang="cs-CZ" altLang="cs-CZ" b="1"/>
              <a:t>schvaluje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/>
              <a:t>Aktualizaci Akčního plánu  regionální RIS3 strategie za období 2022 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cs-CZ" altLang="cs-CZ" sz="2400">
                <a:solidFill>
                  <a:schemeClr val="bg1"/>
                </a:solidFill>
                <a:latin typeface="Arial"/>
                <a:cs typeface="Arial"/>
              </a:rPr>
              <a:t>5. Aktualizace Marketingové strategie: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cs-CZ" sz="2400">
                <a:solidFill>
                  <a:schemeClr val="bg1"/>
                </a:solidFill>
                <a:latin typeface="Arial"/>
                <a:cs typeface="Arial"/>
              </a:rPr>
              <a:t>Marketingová a komunikační strategie pro rozvoj</a:t>
            </a:r>
            <a:endParaRPr lang="cs-CZ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Bef>
                <a:spcPct val="0"/>
              </a:spcBef>
              <a:buNone/>
            </a:pPr>
            <a:r>
              <a:rPr lang="cs-CZ" sz="2400">
                <a:solidFill>
                  <a:schemeClr val="bg1"/>
                </a:solidFill>
                <a:latin typeface="Arial"/>
                <a:cs typeface="Arial"/>
              </a:rPr>
              <a:t>inovačního ekosystému Libereckého kraje 2023-2026</a:t>
            </a:r>
            <a:endParaRPr lang="cs-CZ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Bef>
                <a:spcPct val="0"/>
              </a:spcBef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Arial"/>
                <a:cs typeface="Arial"/>
              </a:rPr>
              <a:t>Ing. Lukáš Jokl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1668E-F7D5-3253-1EEF-6524670F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Výchozí stav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820BC-F680-8886-406C-B0B163C6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89109"/>
            <a:ext cx="8229600" cy="2592387"/>
          </a:xfrm>
        </p:spPr>
        <p:txBody>
          <a:bodyPr/>
          <a:lstStyle/>
          <a:p>
            <a:r>
              <a:rPr lang="cs-CZ"/>
              <a:t>Komunikujeme na webu a sociálních sítích 1012plus, značku propagujeme na eventech </a:t>
            </a:r>
            <a:r>
              <a:rPr lang="cs-CZ" err="1"/>
              <a:t>SALKu</a:t>
            </a:r>
            <a:r>
              <a:rPr lang="cs-CZ"/>
              <a:t>.</a:t>
            </a:r>
          </a:p>
          <a:p>
            <a:r>
              <a:rPr lang="cs-CZ"/>
              <a:t>Oživili jsme </a:t>
            </a:r>
            <a:r>
              <a:rPr lang="cs-CZ" err="1"/>
              <a:t>brand</a:t>
            </a:r>
            <a:r>
              <a:rPr lang="cs-CZ"/>
              <a:t> </a:t>
            </a:r>
            <a:r>
              <a:rPr lang="cs-CZ" err="1"/>
              <a:t>PechaKucha</a:t>
            </a:r>
            <a:r>
              <a:rPr lang="cs-CZ"/>
              <a:t> Night Liberec.</a:t>
            </a:r>
          </a:p>
          <a:p>
            <a:r>
              <a:rPr lang="cs-CZ"/>
              <a:t>Uspořádali jsme soutěže Business Talent a Liberec </a:t>
            </a:r>
            <a:r>
              <a:rPr lang="cs-CZ" err="1"/>
              <a:t>Ideathon</a:t>
            </a:r>
            <a:r>
              <a:rPr lang="cs-CZ"/>
              <a:t> a tři tematické konference.</a:t>
            </a:r>
          </a:p>
          <a:p>
            <a:r>
              <a:rPr lang="cs-CZ"/>
              <a:t>Založili jsme MKT platformu a vzdělávací formát Marketing Café.</a:t>
            </a:r>
          </a:p>
          <a:p>
            <a:r>
              <a:rPr lang="cs-CZ"/>
              <a:t>Natáčíme propagační videa s vědci a výzkumnými pracovníky z LK.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2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D9344-54FA-A559-E27A-A58BDF70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Dobrá reputace místa, jakými nástroji ji budovat?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7314A-9F82-5902-EC12-C9252F94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15588"/>
            <a:ext cx="8229600" cy="2592387"/>
          </a:xfrm>
        </p:spPr>
        <p:txBody>
          <a:bodyPr/>
          <a:lstStyle/>
          <a:p>
            <a:pPr marL="0" indent="0">
              <a:buNone/>
            </a:pPr>
            <a:r>
              <a:rPr lang="cs-CZ" b="1">
                <a:ea typeface="+mn-lt"/>
                <a:cs typeface="+mn-lt"/>
              </a:rPr>
              <a:t>Priorita = udržitelnost budování dobré reputace místa Libereckého kraje (jak lidé smýšlejí o regionu) spíše než značka samotná (jak lidé smýšlejí o námi vytvořeném </a:t>
            </a:r>
            <a:r>
              <a:rPr lang="cs-CZ" b="1" err="1">
                <a:ea typeface="+mn-lt"/>
                <a:cs typeface="+mn-lt"/>
              </a:rPr>
              <a:t>brandu</a:t>
            </a:r>
            <a:r>
              <a:rPr lang="cs-CZ" b="1">
                <a:ea typeface="+mn-lt"/>
                <a:cs typeface="+mn-lt"/>
              </a:rPr>
              <a:t>). 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Pokračování komunikace vlastními kanály pod značkou 1012plus.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Aktivizace subjektů inovačního ekosystému Libereckého kraje. Komunikace jdoucí skrze marketingové kanály stakeholderů.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439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D2DF8-4C3C-ED43-E46F-731F535C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Identita a positioning Libereckého kraje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780A2-E106-2E0E-0666-89276D39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1456"/>
            <a:ext cx="8229600" cy="2592387"/>
          </a:xfrm>
        </p:spPr>
        <p:txBody>
          <a:bodyPr/>
          <a:lstStyle/>
          <a:p>
            <a:r>
              <a:rPr lang="cs-CZ">
                <a:ea typeface="+mn-lt"/>
                <a:cs typeface="+mn-lt"/>
              </a:rPr>
              <a:t>sport v kombinaci s horami a přírodou</a:t>
            </a:r>
          </a:p>
          <a:p>
            <a:r>
              <a:rPr lang="cs-CZ">
                <a:ea typeface="+mn-lt"/>
                <a:cs typeface="+mn-lt"/>
              </a:rPr>
              <a:t>rekreační sport i velké akce typu Jizerská 50</a:t>
            </a:r>
          </a:p>
          <a:p>
            <a:r>
              <a:rPr lang="cs-CZ"/>
              <a:t>genius loci: rodina (ZOO Liberec), popularizace vědy (</a:t>
            </a:r>
            <a:r>
              <a:rPr lang="cs-CZ" err="1"/>
              <a:t>iQLANDIA</a:t>
            </a:r>
            <a:r>
              <a:rPr lang="cs-CZ"/>
              <a:t>), gastronomie (DOK </a:t>
            </a:r>
            <a:r>
              <a:rPr lang="cs-CZ" err="1"/>
              <a:t>Nordbeans</a:t>
            </a:r>
            <a:r>
              <a:rPr lang="cs-CZ"/>
              <a:t>)</a:t>
            </a:r>
          </a:p>
          <a:p>
            <a:r>
              <a:rPr lang="cs-CZ"/>
              <a:t>tradiční domény specializace, především textil, sklo a strojírenství</a:t>
            </a:r>
          </a:p>
          <a:p>
            <a:r>
              <a:rPr lang="cs-CZ"/>
              <a:t>projekty LK pod ARR: </a:t>
            </a:r>
            <a:r>
              <a:rPr lang="cs-CZ" err="1"/>
              <a:t>Crystal</a:t>
            </a:r>
            <a:r>
              <a:rPr lang="cs-CZ"/>
              <a:t> </a:t>
            </a:r>
            <a:r>
              <a:rPr lang="cs-CZ" err="1"/>
              <a:t>Valley</a:t>
            </a:r>
            <a:r>
              <a:rPr lang="cs-CZ"/>
              <a:t>, </a:t>
            </a:r>
            <a:r>
              <a:rPr lang="cs-CZ" err="1"/>
              <a:t>Lipo.ink</a:t>
            </a:r>
            <a:r>
              <a:rPr lang="cs-CZ"/>
              <a:t>, Liberecký kraj sobě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4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A6F7E-2B43-2BB6-CE47-F8D13590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Cílové skupiny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F231393-D7ED-0C25-C9DC-C62686D2794C}"/>
              </a:ext>
            </a:extLst>
          </p:cNvPr>
          <p:cNvSpPr txBox="1">
            <a:spLocks/>
          </p:cNvSpPr>
          <p:nvPr/>
        </p:nvSpPr>
        <p:spPr bwMode="auto">
          <a:xfrm>
            <a:off x="457200" y="2627325"/>
            <a:ext cx="8229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kern="0">
                <a:ea typeface="+mn-lt"/>
                <a:cs typeface="+mn-lt"/>
              </a:rPr>
              <a:t>odborná veřejnost (vědci, výzkumníci, stakeholdeři, majitelé firem, marketéři)</a:t>
            </a:r>
          </a:p>
          <a:p>
            <a:r>
              <a:rPr lang="cs-CZ" kern="0">
                <a:ea typeface="+mn-lt"/>
                <a:cs typeface="+mn-lt"/>
              </a:rPr>
              <a:t>široká veřejnost (žáci, studenti, rodiče, aktivní lidé s vlivem ve svém okolí)</a:t>
            </a:r>
          </a:p>
          <a:p>
            <a:endParaRPr lang="cs-CZ" kern="0"/>
          </a:p>
          <a:p>
            <a:endParaRPr lang="cs-CZ" kern="0"/>
          </a:p>
          <a:p>
            <a:endParaRPr lang="cs-CZ" kern="0"/>
          </a:p>
          <a:p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99625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E3C43-817C-C0E4-45A5-E79131B3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Nástroje </a:t>
            </a:r>
            <a:r>
              <a:rPr lang="cs-CZ" err="1"/>
              <a:t>MarKom</a:t>
            </a:r>
            <a:r>
              <a:rPr lang="cs-CZ"/>
              <a:t> strategie 2023-2026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64952BD-C240-A1A7-71ED-9AA125E5CCC5}"/>
              </a:ext>
            </a:extLst>
          </p:cNvPr>
          <p:cNvSpPr txBox="1">
            <a:spLocks/>
          </p:cNvSpPr>
          <p:nvPr/>
        </p:nvSpPr>
        <p:spPr bwMode="auto">
          <a:xfrm>
            <a:off x="457200" y="2627325"/>
            <a:ext cx="8229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kern="0">
                <a:ea typeface="+mn-lt"/>
                <a:cs typeface="+mn-lt"/>
              </a:rPr>
              <a:t>web a sociální sítě 1012plus</a:t>
            </a:r>
            <a:endParaRPr lang="cs-CZ"/>
          </a:p>
          <a:p>
            <a:r>
              <a:rPr lang="cs-CZ" kern="0">
                <a:ea typeface="+mn-lt"/>
                <a:cs typeface="+mn-lt"/>
              </a:rPr>
              <a:t>sociální sítě Facebook, LinkedIn, YouTube</a:t>
            </a:r>
            <a:endParaRPr lang="cs-CZ" kern="0"/>
          </a:p>
          <a:p>
            <a:r>
              <a:rPr lang="cs-CZ" kern="0">
                <a:ea typeface="+mn-lt"/>
                <a:cs typeface="+mn-lt"/>
              </a:rPr>
              <a:t>komunikace se stakeholdery</a:t>
            </a:r>
            <a:endParaRPr lang="cs-CZ" kern="0"/>
          </a:p>
          <a:p>
            <a:r>
              <a:rPr lang="cs-CZ" kern="0"/>
              <a:t>event marketing</a:t>
            </a:r>
          </a:p>
          <a:p>
            <a:r>
              <a:rPr lang="cs-CZ" kern="0"/>
              <a:t>aktivní media relations</a:t>
            </a:r>
          </a:p>
          <a:p>
            <a:r>
              <a:rPr lang="cs-CZ" kern="0"/>
              <a:t>tištěné materiály</a:t>
            </a:r>
          </a:p>
          <a:p>
            <a:endParaRPr lang="cs-CZ" kern="0"/>
          </a:p>
          <a:p>
            <a:endParaRPr lang="cs-CZ" kern="0"/>
          </a:p>
          <a:p>
            <a:endParaRPr lang="cs-CZ" kern="0"/>
          </a:p>
          <a:p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527673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478"/>
            <a:ext cx="8229600" cy="589936"/>
          </a:xfrm>
        </p:spPr>
        <p:txBody>
          <a:bodyPr/>
          <a:lstStyle/>
          <a:p>
            <a:pPr algn="r"/>
            <a:r>
              <a:rPr lang="cs-CZ" altLang="cs-CZ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58" y="1199535"/>
            <a:ext cx="8229600" cy="4436244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 sz="1600" b="1"/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altLang="cs-CZ" sz="2400" b="1">
                <a:solidFill>
                  <a:srgbClr val="C00000"/>
                </a:solidFill>
              </a:rPr>
              <a:t>Usnesení  </a:t>
            </a:r>
            <a:endParaRPr lang="cs-CZ" sz="2400" b="1">
              <a:solidFill>
                <a:srgbClr val="C00000"/>
              </a:solidFill>
            </a:endParaRPr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 sz="1600" b="1"/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b="1"/>
              <a:t>USN č. 4/3/2022 </a:t>
            </a:r>
            <a:endParaRPr lang="cs-CZ"/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Rada pro výzkum, vývoj a inovace v Libereckém kraji po projednání </a:t>
            </a:r>
            <a:r>
              <a:rPr kumimoji="0" lang="cs-CZ" altLang="cs-CZ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schvaluje </a:t>
            </a: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Aktualizaci Marketingové strategie inovačního prostředí Libereckého kraje</a:t>
            </a:r>
            <a:endParaRPr kumimoji="0" lang="cs-CZ" altLang="cs-CZ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387095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6. Design </a:t>
            </a:r>
            <a:r>
              <a:rPr lang="cs-CZ" altLang="cs-CZ" sz="2400" err="1">
                <a:solidFill>
                  <a:schemeClr val="bg1"/>
                </a:solidFill>
              </a:rPr>
              <a:t>Option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 err="1">
                <a:solidFill>
                  <a:schemeClr val="bg1"/>
                </a:solidFill>
              </a:rPr>
              <a:t>Paper</a:t>
            </a: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>
                <a:solidFill>
                  <a:srgbClr val="FFFFFF"/>
                </a:solidFill>
              </a:rPr>
              <a:t>Bc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Milan Pštross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3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F9073B7-FA80-41E0-BFA1-FC2F0B74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7213"/>
            <a:ext cx="66357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br>
              <a:rPr lang="cs-CZ" altLang="cs-CZ" kern="0"/>
            </a:br>
            <a:r>
              <a:rPr lang="cs-CZ" altLang="cs-CZ" kern="0"/>
              <a:t>Usnesení</a:t>
            </a:r>
            <a:br>
              <a:rPr lang="cs-CZ" altLang="cs-CZ" kern="0"/>
            </a:br>
            <a:endParaRPr lang="cs-CZ" altLang="cs-CZ" kern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6C916B-1546-4D39-AB35-520B1541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8229600" cy="3744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cs-CZ" altLang="cs-CZ" b="1" kern="0"/>
              <a:t>USN č. 1/3/2022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kern="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/>
              <a:t>Rada pro výzkum, vývoj a inovace v Libereckém kraji </a:t>
            </a:r>
            <a:r>
              <a:rPr lang="cs-CZ" altLang="cs-CZ" sz="1800" b="1" kern="0"/>
              <a:t>schvaluje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 kern="0"/>
              <a:t>program 21. jednání Rady pro výzkum, vývoj a inovace v Libereckém kraji dne 7. prosince 2022.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Charakteristika regionu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BD5A3D-9B74-A688-E954-BD9586D2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420682"/>
            <a:ext cx="8398040" cy="4240344"/>
          </a:xfrm>
        </p:spPr>
        <p:txBody>
          <a:bodyPr/>
          <a:lstStyle/>
          <a:p>
            <a:r>
              <a:rPr lang="cs-CZ" sz="2800"/>
              <a:t>Navštívené lokality</a:t>
            </a:r>
          </a:p>
          <a:p>
            <a:pPr lvl="1"/>
            <a:r>
              <a:rPr lang="cs-CZ" sz="2000"/>
              <a:t>Tel Aviv x Jeruzalém x </a:t>
            </a:r>
            <a:r>
              <a:rPr lang="cs-CZ" sz="2000" err="1"/>
              <a:t>Beerševa</a:t>
            </a:r>
            <a:endParaRPr lang="cs-CZ" sz="2000"/>
          </a:p>
          <a:p>
            <a:r>
              <a:rPr lang="cs-CZ" sz="2800"/>
              <a:t>Oblasti zájmu z pohledu LK</a:t>
            </a:r>
          </a:p>
          <a:p>
            <a:pPr lvl="1"/>
            <a:r>
              <a:rPr lang="cs-CZ" sz="2000"/>
              <a:t>optimalizace veřejné správy</a:t>
            </a:r>
          </a:p>
          <a:p>
            <a:pPr lvl="1"/>
            <a:r>
              <a:rPr lang="cs-CZ" sz="2000"/>
              <a:t>digitalizace procesů</a:t>
            </a:r>
          </a:p>
          <a:p>
            <a:pPr lvl="1"/>
            <a:r>
              <a:rPr lang="cs-CZ" sz="2000"/>
              <a:t>chytrá řešení v dopravě</a:t>
            </a:r>
          </a:p>
          <a:p>
            <a:pPr lvl="1"/>
            <a:r>
              <a:rPr lang="cs-CZ" sz="2000"/>
              <a:t>řešení na úsporu nákladů</a:t>
            </a:r>
          </a:p>
          <a:p>
            <a:pPr lvl="1"/>
            <a:r>
              <a:rPr lang="cs-CZ" sz="2000"/>
              <a:t>využití dostupných dat</a:t>
            </a:r>
          </a:p>
          <a:p>
            <a:pPr lvl="1"/>
            <a:r>
              <a:rPr lang="cs-CZ" sz="2000"/>
              <a:t>vzdělávání a rozvoj talentů </a:t>
            </a:r>
          </a:p>
          <a:p>
            <a:pPr lvl="1"/>
            <a:r>
              <a:rPr lang="cs-CZ" sz="2000"/>
              <a:t>a další</a:t>
            </a:r>
          </a:p>
          <a:p>
            <a:pPr marL="457200" lvl="1" indent="0">
              <a:buNone/>
            </a:pPr>
            <a:endParaRPr lang="cs-CZ"/>
          </a:p>
          <a:p>
            <a:pPr marL="457200" lvl="1" indent="0">
              <a:buNone/>
            </a:pPr>
            <a:endParaRPr lang="cs-CZ"/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F00A4BA-2911-6144-E833-3411B6D4812F}"/>
              </a:ext>
            </a:extLst>
          </p:cNvPr>
          <p:cNvSpPr txBox="1">
            <a:spLocks/>
          </p:cNvSpPr>
          <p:nvPr/>
        </p:nvSpPr>
        <p:spPr bwMode="auto">
          <a:xfrm>
            <a:off x="4454166" y="1420682"/>
            <a:ext cx="4501298" cy="464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>
              <a:buNone/>
            </a:pPr>
            <a:endParaRPr lang="cs-CZ" kern="0"/>
          </a:p>
          <a:p>
            <a:pPr marL="457200" lvl="1" indent="0">
              <a:buFontTx/>
              <a:buNone/>
            </a:pPr>
            <a:endParaRPr lang="cs-CZ" kern="0"/>
          </a:p>
        </p:txBody>
      </p:sp>
    </p:spTree>
    <p:extLst>
      <p:ext uri="{BB962C8B-B14F-4D97-AF65-F5344CB8AC3E}">
        <p14:creationId xmlns:p14="http://schemas.microsoft.com/office/powerpoint/2010/main" val="17802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Informace k cestě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BD5A3D-9B74-A688-E954-BD9586D2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5106"/>
            <a:ext cx="8229600" cy="3935920"/>
          </a:xfrm>
        </p:spPr>
        <p:txBody>
          <a:bodyPr numCol="2"/>
          <a:lstStyle/>
          <a:p>
            <a:r>
              <a:rPr lang="cs-CZ" sz="2800"/>
              <a:t>Tematické oblasti</a:t>
            </a:r>
          </a:p>
          <a:p>
            <a:pPr lvl="1"/>
            <a:r>
              <a:rPr lang="cs-CZ" sz="2400"/>
              <a:t>Smart City</a:t>
            </a:r>
          </a:p>
          <a:p>
            <a:pPr lvl="1"/>
            <a:r>
              <a:rPr lang="cs-CZ" sz="2400" err="1"/>
              <a:t>Cyber</a:t>
            </a:r>
            <a:r>
              <a:rPr lang="cs-CZ" sz="2400"/>
              <a:t> </a:t>
            </a:r>
            <a:r>
              <a:rPr lang="cs-CZ" sz="2400" err="1"/>
              <a:t>Security</a:t>
            </a:r>
            <a:endParaRPr lang="cs-CZ" sz="2400"/>
          </a:p>
          <a:p>
            <a:pPr lvl="1"/>
            <a:r>
              <a:rPr lang="cs-CZ" sz="2400"/>
              <a:t>Energetika</a:t>
            </a:r>
          </a:p>
          <a:p>
            <a:pPr lvl="1"/>
            <a:r>
              <a:rPr lang="cs-CZ" sz="2400"/>
              <a:t>Start-upy</a:t>
            </a:r>
          </a:p>
          <a:p>
            <a:pPr lvl="1"/>
            <a:r>
              <a:rPr lang="cs-CZ" sz="2400"/>
              <a:t>Inovační centra</a:t>
            </a:r>
            <a:endParaRPr lang="cs-CZ" sz="28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r>
              <a:rPr lang="cs-CZ" sz="28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IoT</a:t>
            </a:r>
            <a:endParaRPr lang="cs-CZ" sz="28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endParaRPr lang="cs-CZ" sz="28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endParaRPr lang="cs-CZ" sz="28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endParaRPr lang="cs-CZ" sz="28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/>
            <a:r>
              <a:rPr lang="cs-CZ" sz="2400"/>
              <a:t>Sítě 5G</a:t>
            </a:r>
          </a:p>
          <a:p>
            <a:pPr lvl="1"/>
            <a:r>
              <a:rPr lang="cs-CZ" sz="2400"/>
              <a:t>Chytré budovy</a:t>
            </a:r>
          </a:p>
          <a:p>
            <a:pPr lvl="1"/>
            <a:r>
              <a:rPr lang="cs-CZ" sz="2400" err="1"/>
              <a:t>Li-Fi</a:t>
            </a:r>
            <a:endParaRPr lang="cs-CZ" sz="2400"/>
          </a:p>
          <a:p>
            <a:pPr lvl="1"/>
            <a:r>
              <a:rPr lang="cs-CZ" sz="2400"/>
              <a:t>Kybernetická bezpečnost</a:t>
            </a:r>
          </a:p>
          <a:p>
            <a:pPr lvl="1"/>
            <a:r>
              <a:rPr lang="cs-CZ" sz="2400"/>
              <a:t>Digitalizace</a:t>
            </a:r>
          </a:p>
          <a:p>
            <a:pPr lvl="1"/>
            <a:r>
              <a:rPr lang="cs-CZ" sz="2400"/>
              <a:t>Průmysl 4.0</a:t>
            </a:r>
          </a:p>
          <a:p>
            <a:endParaRPr lang="cs-CZ" sz="24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02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Navržené nástroje pro implementaci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BD5A3D-9B74-A688-E954-BD9586D2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5106"/>
            <a:ext cx="8229600" cy="3935920"/>
          </a:xfrm>
        </p:spPr>
        <p:txBody>
          <a:bodyPr/>
          <a:lstStyle/>
          <a:p>
            <a:r>
              <a:rPr lang="cs-CZ"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Pilotní ověření informačního a datového portálu Libereckého kraje</a:t>
            </a:r>
          </a:p>
          <a:p>
            <a:r>
              <a:rPr lang="cs-CZ"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Přeshraniční </a:t>
            </a:r>
            <a:r>
              <a:rPr lang="cs-CZ" sz="24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hackathon</a:t>
            </a:r>
            <a:endParaRPr lang="cs-CZ" sz="24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cs-CZ"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Pilotní testování systému inteligentního řízení dopravy</a:t>
            </a:r>
          </a:p>
          <a:p>
            <a:r>
              <a:rPr lang="cs-CZ"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Poradenské a znalostní centrum pro rozvoj Smart City řešení v Libereckém kraji</a:t>
            </a:r>
          </a:p>
          <a:p>
            <a:r>
              <a:rPr lang="cs-CZ"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Analýza dostupných dat v oblasti Smart City</a:t>
            </a:r>
          </a:p>
          <a:p>
            <a:r>
              <a:rPr lang="cs-CZ"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Metodika hodnocení chytrého města na základě splněných cílů a modelu vyspělosti</a:t>
            </a:r>
          </a:p>
        </p:txBody>
      </p:sp>
    </p:spTree>
    <p:extLst>
      <p:ext uri="{BB962C8B-B14F-4D97-AF65-F5344CB8AC3E}">
        <p14:creationId xmlns:p14="http://schemas.microsoft.com/office/powerpoint/2010/main" val="2762101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Aktuální stav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BD5A3D-9B74-A688-E954-BD9586D2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5106"/>
            <a:ext cx="8229600" cy="3935920"/>
          </a:xfrm>
        </p:spPr>
        <p:txBody>
          <a:bodyPr/>
          <a:lstStyle/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Propojení firmy </a:t>
            </a:r>
            <a:r>
              <a:rPr lang="cs-CZ" sz="28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Excelerate</a:t>
            </a:r>
            <a:endParaRPr lang="cs-CZ" sz="28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Realizace pilotního ověření datového portálu v rámci SALK III</a:t>
            </a: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Realizace přeshraničního </a:t>
            </a:r>
            <a:r>
              <a:rPr lang="cs-CZ" sz="28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hackathonu</a:t>
            </a:r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v rámci SALK III</a:t>
            </a:r>
            <a:endParaRPr lang="cs-CZ" sz="24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Využití poznatků v rámci aktualizace koncepce Chytřejší Liberecký kraj</a:t>
            </a:r>
          </a:p>
        </p:txBody>
      </p:sp>
    </p:spTree>
    <p:extLst>
      <p:ext uri="{BB962C8B-B14F-4D97-AF65-F5344CB8AC3E}">
        <p14:creationId xmlns:p14="http://schemas.microsoft.com/office/powerpoint/2010/main" val="3579036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478"/>
            <a:ext cx="8229600" cy="589936"/>
          </a:xfrm>
        </p:spPr>
        <p:txBody>
          <a:bodyPr/>
          <a:lstStyle/>
          <a:p>
            <a:pPr algn="r"/>
            <a:r>
              <a:rPr lang="cs-CZ" altLang="cs-CZ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58" y="1199535"/>
            <a:ext cx="8229600" cy="4436244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 sz="1600" b="1"/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altLang="cs-CZ" sz="2400" b="1">
                <a:solidFill>
                  <a:srgbClr val="C00000"/>
                </a:solidFill>
              </a:rPr>
              <a:t>Usnesení  </a:t>
            </a:r>
            <a:endParaRPr lang="cs-CZ" sz="2400" b="1">
              <a:solidFill>
                <a:srgbClr val="C00000"/>
              </a:solidFill>
            </a:endParaRPr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 sz="1600" b="1"/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b="1"/>
              <a:t>USN č. 5/3/2022 </a:t>
            </a:r>
            <a:endParaRPr lang="cs-CZ"/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Rada pro výzkum, vývoj a inovace v Libereckém kraji po projednání</a:t>
            </a: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b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kumimoji="0" lang="cs-CZ" altLang="cs-CZ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chvaluje</a:t>
            </a:r>
            <a:endParaRPr kumimoji="0" lang="cs-CZ" altLang="cs-CZ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výstup aktivity </a:t>
            </a:r>
            <a:r>
              <a:rPr lang="cs-CZ" altLang="cs-CZ" err="1">
                <a:solidFill>
                  <a:srgbClr val="000000"/>
                </a:solidFill>
                <a:latin typeface="Arial"/>
                <a:cs typeface="Arial"/>
              </a:rPr>
              <a:t>Twining</a:t>
            </a: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  ve formě dokumentu s názvem Design </a:t>
            </a:r>
            <a:r>
              <a:rPr lang="cs-CZ" altLang="cs-CZ" err="1">
                <a:solidFill>
                  <a:srgbClr val="000000"/>
                </a:solidFill>
                <a:latin typeface="Arial"/>
                <a:cs typeface="Arial"/>
              </a:rPr>
              <a:t>Option</a:t>
            </a: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altLang="cs-CZ" err="1">
                <a:solidFill>
                  <a:srgbClr val="000000"/>
                </a:solidFill>
                <a:latin typeface="Arial"/>
                <a:cs typeface="Arial"/>
              </a:rPr>
              <a:t>Paper</a:t>
            </a:r>
            <a:endParaRPr kumimoji="0" lang="cs-CZ" altLang="cs-CZ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3513348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7. Analýza rychle rostoucích firem v Libereckém kraji 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Bc. Milan Pštross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Definice rychle rostoucích firem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BD5A3D-9B74-A688-E954-BD9586D2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39" y="3428999"/>
            <a:ext cx="8229600" cy="2795832"/>
          </a:xfrm>
        </p:spPr>
        <p:txBody>
          <a:bodyPr numCol="2"/>
          <a:lstStyle/>
          <a:p>
            <a:pPr algn="just"/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Determinanty růstu</a:t>
            </a:r>
          </a:p>
          <a:p>
            <a:pPr lvl="1" algn="just"/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Velikost</a:t>
            </a:r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a </a:t>
            </a:r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stáří</a:t>
            </a:r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firmy</a:t>
            </a:r>
          </a:p>
          <a:p>
            <a:pPr lvl="1" algn="just"/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Vlastnická</a:t>
            </a:r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struktura</a:t>
            </a:r>
          </a:p>
          <a:p>
            <a:pPr lvl="1" algn="just"/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Finanční</a:t>
            </a:r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situace</a:t>
            </a:r>
            <a:endParaRPr lang="pl-PL" sz="2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 algn="just"/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Oranizace</a:t>
            </a:r>
            <a:endParaRPr lang="pl-PL" sz="2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 algn="just"/>
            <a:endParaRPr lang="pl-PL" sz="2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 algn="just"/>
            <a:endParaRPr lang="pl-PL" sz="2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 algn="just"/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Lidský</a:t>
            </a:r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kapitál</a:t>
            </a:r>
            <a:endParaRPr lang="pl-PL" sz="2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lvl="1" algn="just"/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Technologie</a:t>
            </a:r>
          </a:p>
          <a:p>
            <a:pPr lvl="1" algn="just"/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Výzkum</a:t>
            </a:r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, </a:t>
            </a:r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vývoj</a:t>
            </a:r>
            <a:r>
              <a:rPr lang="pl-PL" sz="2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pl-PL" sz="23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inovace</a:t>
            </a:r>
            <a:endParaRPr lang="cs-CZ" sz="2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A448F265-C644-E184-3293-A60F1EE604A1}"/>
              </a:ext>
            </a:extLst>
          </p:cNvPr>
          <p:cNvSpPr txBox="1">
            <a:spLocks/>
          </p:cNvSpPr>
          <p:nvPr/>
        </p:nvSpPr>
        <p:spPr bwMode="auto">
          <a:xfrm>
            <a:off x="542039" y="1522020"/>
            <a:ext cx="8229600" cy="190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sz="2800" ker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Definice OECD pro rychle rostoucí firmy</a:t>
            </a:r>
          </a:p>
          <a:p>
            <a:pPr lvl="1"/>
            <a:r>
              <a:rPr lang="cs-CZ" sz="2300" ker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podnikatelské subjekty, jejichž průměrný roční přírůstek je ve třech po sobě jdoucích obdobích alespoň 20 %</a:t>
            </a:r>
          </a:p>
          <a:p>
            <a:r>
              <a:rPr lang="cs-CZ" sz="29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Typy rychle rostoucích firem</a:t>
            </a:r>
          </a:p>
          <a:p>
            <a:pPr lvl="1"/>
            <a:endParaRPr lang="cs-CZ" sz="2300" kern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9567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Metodika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BD5A3D-9B74-A688-E954-BD9586D2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0681"/>
            <a:ext cx="8229600" cy="4376803"/>
          </a:xfrm>
        </p:spPr>
        <p:txBody>
          <a:bodyPr/>
          <a:lstStyle/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Aktivita: Aktivní</a:t>
            </a: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Sledované období: 2015 - 2021</a:t>
            </a: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Lokalita: Střední </a:t>
            </a:r>
            <a:r>
              <a:rPr lang="cs-CZ" sz="28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čechy</a:t>
            </a:r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, Jihozápad, Severovýchod, Severozápad, Jihovýchod, Střední </a:t>
            </a:r>
            <a:r>
              <a:rPr lang="cs-CZ" sz="28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morava</a:t>
            </a:r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, </a:t>
            </a:r>
            <a:r>
              <a:rPr lang="cs-CZ" sz="280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Moravskoslezsko</a:t>
            </a:r>
            <a:endParaRPr lang="cs-CZ" sz="28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Kategorie počtu zaměstnanců: &gt;10 zaměstnanců</a:t>
            </a: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Typ subjektu: Podnik		</a:t>
            </a:r>
          </a:p>
          <a:p>
            <a:r>
              <a:rPr lang="cs-CZ"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Právní forma: Akciová společnost, Společnost s ručením omezeným</a:t>
            </a:r>
          </a:p>
        </p:txBody>
      </p:sp>
    </p:spTree>
    <p:extLst>
      <p:ext uri="{BB962C8B-B14F-4D97-AF65-F5344CB8AC3E}">
        <p14:creationId xmlns:p14="http://schemas.microsoft.com/office/powerpoint/2010/main" val="1106153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Zjištění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2C7A574-3631-7051-C84E-D1AE1BB9BA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9875" y="1420681"/>
          <a:ext cx="7909089" cy="4329670"/>
        </p:xfrm>
        <a:graphic>
          <a:graphicData uri="http://schemas.openxmlformats.org/drawingml/2006/table">
            <a:tbl>
              <a:tblPr firstRow="1" firstCol="1" bandRow="1"/>
              <a:tblGrid>
                <a:gridCol w="4194929">
                  <a:extLst>
                    <a:ext uri="{9D8B030D-6E8A-4147-A177-3AD203B41FA5}">
                      <a16:colId xmlns:a16="http://schemas.microsoft.com/office/drawing/2014/main" val="1222355505"/>
                    </a:ext>
                  </a:extLst>
                </a:gridCol>
                <a:gridCol w="2102177">
                  <a:extLst>
                    <a:ext uri="{9D8B030D-6E8A-4147-A177-3AD203B41FA5}">
                      <a16:colId xmlns:a16="http://schemas.microsoft.com/office/drawing/2014/main" val="2207604803"/>
                    </a:ext>
                  </a:extLst>
                </a:gridCol>
                <a:gridCol w="1611983">
                  <a:extLst>
                    <a:ext uri="{9D8B030D-6E8A-4147-A177-3AD203B41FA5}">
                      <a16:colId xmlns:a16="http://schemas.microsoft.com/office/drawing/2014/main" val="3472776709"/>
                    </a:ext>
                  </a:extLst>
                </a:gridCol>
              </a:tblGrid>
              <a:tr h="9003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Způsob zařazení mezi HGC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HGC v regionech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(počet firem)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HGC v LK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(počet firem)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84161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Tržby (↑ 20 %)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544721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Obrat (↑ 20 %)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02216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Zaměstnanci (↑ 20 %)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097930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Tržby (↑ 20 %) </a:t>
                      </a:r>
                      <a:r>
                        <a:rPr lang="cs-CZ" sz="1600" b="1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∧</a:t>
                      </a: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Obrat (↑ 20 %)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513036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Tržby (↑ 20 %) </a:t>
                      </a:r>
                      <a:r>
                        <a:rPr lang="cs-CZ" sz="1600" b="1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∧</a:t>
                      </a: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Zaměstnanci (↑ 20 %)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956133"/>
                  </a:ext>
                </a:extLst>
              </a:tr>
              <a:tr h="4214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Obrat (↑ 20 %) </a:t>
                      </a:r>
                      <a:r>
                        <a:rPr lang="cs-CZ" sz="1600" b="1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∧</a:t>
                      </a: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Zaměstnanci (↑ 20 %)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25791"/>
                  </a:ext>
                </a:extLst>
              </a:tr>
              <a:tr h="9003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Tržby (↑ 20 %) </a:t>
                      </a:r>
                      <a:r>
                        <a:rPr lang="cs-CZ" sz="1600" b="1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∧</a:t>
                      </a: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Obrat (↑ 20 %) </a:t>
                      </a:r>
                      <a:r>
                        <a:rPr lang="cs-CZ" sz="1600" b="1">
                          <a:solidFill>
                            <a:srgbClr val="33333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∧</a:t>
                      </a: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Zaměstnanci (↑ 20 %)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25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603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Zjištění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9A49319-2218-1687-53B3-BA0A7BEC1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563" y="1241573"/>
          <a:ext cx="8290873" cy="5267188"/>
        </p:xfrm>
        <a:graphic>
          <a:graphicData uri="http://schemas.openxmlformats.org/drawingml/2006/table">
            <a:tbl>
              <a:tblPr firstRow="1" firstCol="1" bandRow="1"/>
              <a:tblGrid>
                <a:gridCol w="2192533">
                  <a:extLst>
                    <a:ext uri="{9D8B030D-6E8A-4147-A177-3AD203B41FA5}">
                      <a16:colId xmlns:a16="http://schemas.microsoft.com/office/drawing/2014/main" val="703028122"/>
                    </a:ext>
                  </a:extLst>
                </a:gridCol>
                <a:gridCol w="1524585">
                  <a:extLst>
                    <a:ext uri="{9D8B030D-6E8A-4147-A177-3AD203B41FA5}">
                      <a16:colId xmlns:a16="http://schemas.microsoft.com/office/drawing/2014/main" val="1909303186"/>
                    </a:ext>
                  </a:extLst>
                </a:gridCol>
                <a:gridCol w="1524585">
                  <a:extLst>
                    <a:ext uri="{9D8B030D-6E8A-4147-A177-3AD203B41FA5}">
                      <a16:colId xmlns:a16="http://schemas.microsoft.com/office/drawing/2014/main" val="1079106644"/>
                    </a:ext>
                  </a:extLst>
                </a:gridCol>
                <a:gridCol w="1524585">
                  <a:extLst>
                    <a:ext uri="{9D8B030D-6E8A-4147-A177-3AD203B41FA5}">
                      <a16:colId xmlns:a16="http://schemas.microsoft.com/office/drawing/2014/main" val="2138760795"/>
                    </a:ext>
                  </a:extLst>
                </a:gridCol>
                <a:gridCol w="1524585">
                  <a:extLst>
                    <a:ext uri="{9D8B030D-6E8A-4147-A177-3AD203B41FA5}">
                      <a16:colId xmlns:a16="http://schemas.microsoft.com/office/drawing/2014/main" val="1615760739"/>
                    </a:ext>
                  </a:extLst>
                </a:gridCol>
              </a:tblGrid>
              <a:tr h="10595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Kraj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15" marR="64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Počet HGC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15" marR="64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Podíl z celkového počtu HGC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15" marR="64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Celkový počet firem v regionech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15" marR="64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Podíl HGC na celkový počet firem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15" marR="642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92879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Jihočeský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4,29 %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3,01 %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60021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Jihomoravský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20,46 %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5183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5,52 %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52899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Karlovarský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1,65 %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797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2,89 %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547492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Královéhradecký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5,15 %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1732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4,16 %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06554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Liberecký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4,01 %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1265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4,43 %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90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Moravskoslezský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16,60 %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3646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6,36 %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61359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Olomoucký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6,80 %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1929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4,92 %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75683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Pardubický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5,29 %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1717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4,31 %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60231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Plzeňský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5,72 %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1920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4,17 %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2680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Středočeský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13,45 %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3595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5,23 %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61767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Ústecký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7,08 %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1940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5,10 %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248908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Vysočina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3,86 %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1483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3,64 %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76673"/>
                  </a:ext>
                </a:extLst>
              </a:tr>
              <a:tr h="3238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Zlínský kraj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5,65 %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2174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3,63 %</a:t>
                      </a:r>
                    </a:p>
                  </a:txBody>
                  <a:tcPr marL="64215" marR="64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3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07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FD7CCB1-CA37-47B9-AA13-012F825695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 algn="r"/>
            <a:r>
              <a:rPr lang="cs-CZ" altLang="cs-CZ" sz="1800"/>
              <a:t>Plnění úkolů ze 20. jednání RVVI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C8C77C-9E88-4063-B394-0D50DE216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981075"/>
            <a:ext cx="7415212" cy="5040313"/>
          </a:xfrm>
        </p:spPr>
        <p:txBody>
          <a:bodyPr/>
          <a:lstStyle/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Svolat další jednání RVVI v prosinci 2022</a:t>
            </a: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7.12.2022                                                                                        </a:t>
            </a:r>
            <a:endParaRPr lang="cs-CZ" sz="140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Představit projektovou dokumentaci „ Juniorního centra excelence pro informační bezpečnost</a:t>
            </a: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termín 1. pol. 2023</a:t>
            </a: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fontAlgn="ctr" hangingPunct="1">
              <a:spcBef>
                <a:spcPts val="0"/>
              </a:spcBef>
              <a:spcAft>
                <a:spcPts val="0"/>
              </a:spcAft>
              <a:buAutoNum type="arabicPeriod" startAt="3"/>
              <a:defRPr/>
            </a:pPr>
            <a:r>
              <a:rPr lang="cs-CZ" sz="14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Projednat  podmínky výzvy regionálního inovačního programu pro rok 2023</a:t>
            </a:r>
          </a:p>
          <a:p>
            <a:pPr marL="342900" indent="-342900" algn="l" eaLnBrk="1" fontAlgn="ctr" hangingPunct="1">
              <a:spcBef>
                <a:spcPts val="0"/>
              </a:spcBef>
              <a:spcAft>
                <a:spcPts val="0"/>
              </a:spcAft>
              <a:buAutoNum type="arabicPeriod" startAt="3"/>
              <a:defRPr/>
            </a:pPr>
            <a:endParaRPr lang="cs-CZ" sz="1400" b="1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kern="1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7.12.2022</a:t>
            </a: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cs-CZ" sz="140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Zjištění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CB21265-BE96-A234-F80F-8BA2254F2E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6945" y="1195423"/>
          <a:ext cx="8550110" cy="5410410"/>
        </p:xfrm>
        <a:graphic>
          <a:graphicData uri="http://schemas.openxmlformats.org/drawingml/2006/table">
            <a:tbl>
              <a:tblPr firstRow="1" firstCol="1" bandRow="1"/>
              <a:tblGrid>
                <a:gridCol w="2315492">
                  <a:extLst>
                    <a:ext uri="{9D8B030D-6E8A-4147-A177-3AD203B41FA5}">
                      <a16:colId xmlns:a16="http://schemas.microsoft.com/office/drawing/2014/main" val="820714213"/>
                    </a:ext>
                  </a:extLst>
                </a:gridCol>
                <a:gridCol w="2078206">
                  <a:extLst>
                    <a:ext uri="{9D8B030D-6E8A-4147-A177-3AD203B41FA5}">
                      <a16:colId xmlns:a16="http://schemas.microsoft.com/office/drawing/2014/main" val="1515072375"/>
                    </a:ext>
                  </a:extLst>
                </a:gridCol>
                <a:gridCol w="2078206">
                  <a:extLst>
                    <a:ext uri="{9D8B030D-6E8A-4147-A177-3AD203B41FA5}">
                      <a16:colId xmlns:a16="http://schemas.microsoft.com/office/drawing/2014/main" val="4293016114"/>
                    </a:ext>
                  </a:extLst>
                </a:gridCol>
                <a:gridCol w="2078206">
                  <a:extLst>
                    <a:ext uri="{9D8B030D-6E8A-4147-A177-3AD203B41FA5}">
                      <a16:colId xmlns:a16="http://schemas.microsoft.com/office/drawing/2014/main" val="4289277352"/>
                    </a:ext>
                  </a:extLst>
                </a:gridCol>
              </a:tblGrid>
              <a:tr h="1225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Kraj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26" marR="60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Přírůstek zaměstnanců u HGC za sledované období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26" marR="60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Počet HGC s informací o počtu zaměstnanců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26" marR="60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Průměrný nárůst počtu zaměstnanců u HGC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726" marR="60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50727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Jihočeský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592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17,41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221297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Jihomoravský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7067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37,19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48429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Karlovarský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944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49,68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7707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Královéhradecký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1692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34,53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50630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Liberecký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1752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53,09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37395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Moravskoslezský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4447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30,46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3058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Olomoucký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1785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35,00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51538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Pardubický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1453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31,59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195804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Plzeňský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2182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40,41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53974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Středočeský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4115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38,46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69756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Ústecký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5607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98,37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81207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Vysočina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1569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49,03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77175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Zlínský kraj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1018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20,36</a:t>
                      </a:r>
                    </a:p>
                  </a:txBody>
                  <a:tcPr marL="60726" marR="60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5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895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351F296-2A2D-B2CF-45F8-0F45380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76" y="277682"/>
            <a:ext cx="6584623" cy="1143000"/>
          </a:xfrm>
        </p:spPr>
        <p:txBody>
          <a:bodyPr/>
          <a:lstStyle/>
          <a:p>
            <a:pPr algn="r"/>
            <a:r>
              <a:rPr lang="cs-CZ"/>
              <a:t>Zjištění </a:t>
            </a:r>
          </a:p>
        </p:txBody>
      </p:sp>
      <p:graphicFrame>
        <p:nvGraphicFramePr>
          <p:cNvPr id="19" name="Zástupný obsah 18">
            <a:extLst>
              <a:ext uri="{FF2B5EF4-FFF2-40B4-BE49-F238E27FC236}">
                <a16:creationId xmlns:a16="http://schemas.microsoft.com/office/drawing/2014/main" id="{BF2EE6CC-24CA-C455-A821-7A1B0D9E78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5863" y="1498862"/>
          <a:ext cx="7692273" cy="2304956"/>
        </p:xfrm>
        <a:graphic>
          <a:graphicData uri="http://schemas.openxmlformats.org/drawingml/2006/table">
            <a:tbl>
              <a:tblPr/>
              <a:tblGrid>
                <a:gridCol w="2564091">
                  <a:extLst>
                    <a:ext uri="{9D8B030D-6E8A-4147-A177-3AD203B41FA5}">
                      <a16:colId xmlns:a16="http://schemas.microsoft.com/office/drawing/2014/main" val="4101858807"/>
                    </a:ext>
                  </a:extLst>
                </a:gridCol>
                <a:gridCol w="2564091">
                  <a:extLst>
                    <a:ext uri="{9D8B030D-6E8A-4147-A177-3AD203B41FA5}">
                      <a16:colId xmlns:a16="http://schemas.microsoft.com/office/drawing/2014/main" val="1356401173"/>
                    </a:ext>
                  </a:extLst>
                </a:gridCol>
                <a:gridCol w="2564091">
                  <a:extLst>
                    <a:ext uri="{9D8B030D-6E8A-4147-A177-3AD203B41FA5}">
                      <a16:colId xmlns:a16="http://schemas.microsoft.com/office/drawing/2014/main" val="4035871673"/>
                    </a:ext>
                  </a:extLst>
                </a:gridCol>
              </a:tblGrid>
              <a:tr h="5762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Vlastnická struktura</a:t>
                      </a: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Počet HGC z LBK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Podíl na počtu HGC z LBK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13915"/>
                  </a:ext>
                </a:extLst>
              </a:tr>
              <a:tr h="5762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Česká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721774"/>
                  </a:ext>
                </a:extLst>
              </a:tr>
              <a:tr h="5762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Zahraniční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78698"/>
                  </a:ext>
                </a:extLst>
              </a:tr>
              <a:tr h="5762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Smíšená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3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47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478"/>
            <a:ext cx="8229600" cy="589936"/>
          </a:xfrm>
        </p:spPr>
        <p:txBody>
          <a:bodyPr/>
          <a:lstStyle/>
          <a:p>
            <a:pPr algn="r"/>
            <a:r>
              <a:rPr lang="cs-CZ" altLang="cs-CZ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58" y="1199535"/>
            <a:ext cx="8229600" cy="4436244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 sz="1600" b="1"/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altLang="cs-CZ" sz="2400" b="1">
                <a:solidFill>
                  <a:srgbClr val="C00000"/>
                </a:solidFill>
              </a:rPr>
              <a:t>Usnesení  </a:t>
            </a:r>
            <a:endParaRPr lang="cs-CZ" sz="2400" b="1">
              <a:solidFill>
                <a:srgbClr val="C00000"/>
              </a:solidFill>
            </a:endParaRPr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 sz="1600" b="1"/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b="1"/>
              <a:t>USN č. 6/3/2022 </a:t>
            </a:r>
            <a:endParaRPr lang="cs-CZ"/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Rada pro výzkum, vývoj a inovace v Libereckém kraji po projednání</a:t>
            </a: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b="1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kumimoji="0" lang="cs-CZ" altLang="cs-CZ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ere</a:t>
            </a:r>
            <a:r>
              <a:rPr kumimoji="0" lang="cs-CZ" altLang="cs-CZ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na vědomí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>
                <a:solidFill>
                  <a:srgbClr val="000000"/>
                </a:solidFill>
                <a:latin typeface="Arial"/>
                <a:cs typeface="Arial"/>
              </a:rPr>
              <a:t>výsledky analýzy rychle rostoucích firem v Libereckém kraji</a:t>
            </a:r>
            <a:endParaRPr kumimoji="0" lang="cs-CZ" altLang="cs-CZ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1034441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8.  Informace o dalších projektech a aktivitách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altLang="cs-CZ" sz="1800">
              <a:solidFill>
                <a:srgbClr val="FFFFFF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>
                <a:solidFill>
                  <a:srgbClr val="FFFFFF"/>
                </a:solidFill>
              </a:rPr>
              <a:t>Ing. Vladimír Pachl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>
                <a:solidFill>
                  <a:srgbClr val="FFFFFF"/>
                </a:solidFill>
              </a:rPr>
              <a:t>Ing. Lukáš Jokl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>
                <a:solidFill>
                  <a:srgbClr val="FFFFFF"/>
                </a:solidFill>
              </a:rPr>
              <a:t>Tomáš Drašnar</a:t>
            </a: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17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427-1D53-DA19-BD7F-4561951C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55" y="1527514"/>
            <a:ext cx="5599266" cy="999528"/>
          </a:xfrm>
        </p:spPr>
        <p:txBody>
          <a:bodyPr/>
          <a:lstStyle/>
          <a:p>
            <a:r>
              <a:rPr lang="en-US" err="1"/>
              <a:t>Marketingové</a:t>
            </a:r>
            <a:r>
              <a:rPr lang="en-US"/>
              <a:t> </a:t>
            </a:r>
            <a:r>
              <a:rPr lang="en-US" err="1"/>
              <a:t>aktivity</a:t>
            </a:r>
            <a:endParaRPr lang="cs-CZ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9F82-FF6D-FF22-9D27-13F6E275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2480918"/>
            <a:ext cx="7267575" cy="152299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cs-CZ">
                <a:ea typeface="+mn-lt"/>
                <a:cs typeface="+mn-lt"/>
              </a:rPr>
              <a:t>Ohlédnutí za akcí Pecha </a:t>
            </a:r>
            <a:r>
              <a:rPr lang="cs-CZ" err="1">
                <a:ea typeface="+mn-lt"/>
                <a:cs typeface="+mn-lt"/>
              </a:rPr>
              <a:t>Kucha</a:t>
            </a:r>
            <a:r>
              <a:rPr lang="cs-CZ">
                <a:ea typeface="+mn-lt"/>
                <a:cs typeface="+mn-lt"/>
              </a:rPr>
              <a:t> Night – design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cs-CZ">
                <a:ea typeface="+mn-lt"/>
                <a:cs typeface="+mn-lt"/>
              </a:rPr>
              <a:t>Pokračování soutěže Business Talent</a:t>
            </a:r>
          </a:p>
          <a:p>
            <a:pPr>
              <a:buFont typeface="Arial"/>
              <a:buChar char="•"/>
            </a:pPr>
            <a:r>
              <a:rPr lang="cs-CZ">
                <a:ea typeface="+mn-lt"/>
                <a:cs typeface="+mn-lt"/>
              </a:rPr>
              <a:t>Vzdělávací akce Marketing Café</a:t>
            </a:r>
          </a:p>
          <a:p>
            <a:pPr>
              <a:buFont typeface="Arial"/>
              <a:buChar char="•"/>
            </a:pPr>
            <a:r>
              <a:rPr lang="cs-CZ">
                <a:ea typeface="+mn-lt"/>
                <a:cs typeface="+mn-lt"/>
              </a:rPr>
              <a:t>Návštěva ministryně pro vědu, výzkum a inovace v Liberci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139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 descr="Obsah obrázku text, osoba, lidé, skupina&#10;&#10;Popis se vygeneroval automaticky.">
            <a:extLst>
              <a:ext uri="{FF2B5EF4-FFF2-40B4-BE49-F238E27FC236}">
                <a16:creationId xmlns:a16="http://schemas.microsoft.com/office/drawing/2014/main" id="{B7F74E16-1FC9-D811-4B0D-29BC6F34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427-1D53-DA19-BD7F-4561951C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680" y="422614"/>
            <a:ext cx="5599266" cy="999528"/>
          </a:xfrm>
        </p:spPr>
        <p:txBody>
          <a:bodyPr/>
          <a:lstStyle/>
          <a:p>
            <a:r>
              <a:rPr lang="en-US" err="1"/>
              <a:t>Příprava</a:t>
            </a:r>
            <a:r>
              <a:rPr lang="en-US"/>
              <a:t> SALK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9F82-FF6D-FF22-9D27-13F6E275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1743"/>
            <a:ext cx="8229600" cy="4256671"/>
          </a:xfrm>
        </p:spPr>
        <p:txBody>
          <a:bodyPr/>
          <a:lstStyle/>
          <a:p>
            <a:pPr marL="0" indent="0">
              <a:buNone/>
            </a:pPr>
            <a:r>
              <a:rPr lang="en-US" b="1" err="1"/>
              <a:t>Hlavní</a:t>
            </a:r>
            <a:r>
              <a:rPr lang="en-US" b="1"/>
              <a:t> </a:t>
            </a:r>
            <a:r>
              <a:rPr lang="en-US" b="1" err="1"/>
              <a:t>cíl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err="1"/>
              <a:t>Posílení</a:t>
            </a:r>
            <a:r>
              <a:rPr lang="en-US"/>
              <a:t> </a:t>
            </a:r>
            <a:r>
              <a:rPr lang="en-US" err="1">
                <a:ea typeface="+mn-lt"/>
                <a:cs typeface="+mn-lt"/>
              </a:rPr>
              <a:t>regionálního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inovačního</a:t>
            </a:r>
            <a:r>
              <a:rPr lang="cs-CZ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systému</a:t>
            </a:r>
            <a:r>
              <a:rPr lang="en-US"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 v souladu s </a:t>
            </a:r>
            <a:r>
              <a:rPr lang="en-US">
                <a:ea typeface="+mn-lt"/>
                <a:cs typeface="+mn-lt"/>
              </a:rPr>
              <a:t> RIS3</a:t>
            </a:r>
            <a:r>
              <a:rPr lang="cs-CZ">
                <a:ea typeface="+mn-lt"/>
                <a:cs typeface="+mn-lt"/>
              </a:rPr>
              <a:t> strategií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rozvíjet</a:t>
            </a:r>
            <a:r>
              <a:rPr lang="en-US"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inovační </a:t>
            </a:r>
            <a:r>
              <a:rPr lang="en-US" err="1">
                <a:ea typeface="+mn-lt"/>
                <a:cs typeface="+mn-lt"/>
              </a:rPr>
              <a:t>kapacity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organizační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struktury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znalosti</a:t>
            </a:r>
            <a:r>
              <a:rPr lang="en-US">
                <a:ea typeface="+mn-lt"/>
                <a:cs typeface="+mn-lt"/>
              </a:rPr>
              <a:t> pro </a:t>
            </a:r>
            <a:r>
              <a:rPr lang="en-US" err="1">
                <a:ea typeface="+mn-lt"/>
                <a:cs typeface="+mn-lt"/>
              </a:rPr>
              <a:t>rozvoj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prostředí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příznivého</a:t>
            </a:r>
            <a:r>
              <a:rPr lang="en-US">
                <a:ea typeface="+mn-lt"/>
                <a:cs typeface="+mn-lt"/>
              </a:rPr>
              <a:t> pro 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VaV</a:t>
            </a:r>
            <a:r>
              <a:rPr lang="cs-CZ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vzdělávání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/>
              <a:t>Komunikace</a:t>
            </a:r>
            <a:r>
              <a:rPr lang="en-US">
                <a:ea typeface="+mn-lt"/>
                <a:cs typeface="+mn-lt"/>
              </a:rPr>
              <a:t> s </a:t>
            </a:r>
            <a:r>
              <a:rPr lang="en-US" err="1">
                <a:ea typeface="+mn-lt"/>
                <a:cs typeface="+mn-lt"/>
              </a:rPr>
              <a:t>klíčovými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aktéry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inovačního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prostředí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proces</a:t>
            </a:r>
            <a:r>
              <a:rPr lang="en-US"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realizace podpory inovací</a:t>
            </a:r>
            <a:r>
              <a:rPr lang="en-US">
                <a:ea typeface="+mn-lt"/>
                <a:cs typeface="+mn-lt"/>
              </a:rPr>
              <a:t>, networking.</a:t>
            </a:r>
            <a:endParaRPr lang="en-US"/>
          </a:p>
          <a:p>
            <a:pPr marL="0" indent="0">
              <a:buNone/>
            </a:pPr>
            <a:r>
              <a:rPr lang="en-US"/>
              <a:t>       </a:t>
            </a:r>
            <a:r>
              <a:rPr lang="en-US" err="1"/>
              <a:t>Nosnými</a:t>
            </a:r>
            <a:r>
              <a:rPr lang="en-US"/>
              <a:t> </a:t>
            </a:r>
            <a:r>
              <a:rPr lang="en-US" err="1"/>
              <a:t>tématy</a:t>
            </a:r>
            <a:r>
              <a:rPr lang="en-US"/>
              <a:t> </a:t>
            </a:r>
            <a:r>
              <a:rPr lang="en-US" err="1"/>
              <a:t>bude</a:t>
            </a:r>
            <a:r>
              <a:rPr lang="en-US"/>
              <a:t> </a:t>
            </a:r>
            <a:r>
              <a:rPr lang="en-US" err="1"/>
              <a:t>podpora</a:t>
            </a:r>
            <a:r>
              <a:rPr lang="en-US"/>
              <a:t> </a:t>
            </a:r>
            <a:r>
              <a:rPr lang="en-US" err="1"/>
              <a:t>lidských</a:t>
            </a:r>
            <a:r>
              <a:rPr lang="en-US"/>
              <a:t> </a:t>
            </a:r>
            <a:r>
              <a:rPr lang="en-US" err="1"/>
              <a:t>zdrojů</a:t>
            </a:r>
            <a:r>
              <a:rPr lang="en-US"/>
              <a:t>, marketing, </a:t>
            </a:r>
            <a:r>
              <a:rPr lang="en-US" err="1"/>
              <a:t>udržitelná</a:t>
            </a:r>
            <a:r>
              <a:rPr lang="en-US"/>
              <a:t> </a:t>
            </a:r>
            <a:r>
              <a:rPr lang="en-US" err="1"/>
              <a:t>energetika</a:t>
            </a:r>
            <a:r>
              <a:rPr lang="en-US"/>
              <a:t>, </a:t>
            </a:r>
            <a:r>
              <a:rPr lang="en-US" err="1"/>
              <a:t>dále</a:t>
            </a:r>
            <a:r>
              <a:rPr lang="en-US"/>
              <a:t> </a:t>
            </a:r>
            <a:r>
              <a:rPr lang="en-US" err="1"/>
              <a:t>podpora</a:t>
            </a:r>
            <a:r>
              <a:rPr lang="en-US"/>
              <a:t> start</a:t>
            </a:r>
            <a:r>
              <a:rPr lang="cs-CZ"/>
              <a:t>u</a:t>
            </a:r>
            <a:r>
              <a:rPr lang="en-US" err="1"/>
              <a:t>pů</a:t>
            </a:r>
            <a:r>
              <a:rPr lang="en-US"/>
              <a:t> a spin-</a:t>
            </a:r>
            <a:r>
              <a:rPr lang="en-US" err="1"/>
              <a:t>offů</a:t>
            </a:r>
            <a:r>
              <a:rPr lang="en-US"/>
              <a:t>, </a:t>
            </a:r>
            <a:r>
              <a:rPr lang="en-US" err="1"/>
              <a:t>přeshraniční</a:t>
            </a:r>
            <a:r>
              <a:rPr lang="en-US"/>
              <a:t> </a:t>
            </a:r>
            <a:r>
              <a:rPr lang="en-US" err="1"/>
              <a:t>spolupráce</a:t>
            </a:r>
            <a:r>
              <a:rPr lang="en-US"/>
              <a:t>.</a:t>
            </a: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Výzva  </a:t>
            </a:r>
            <a:r>
              <a:rPr lang="cs-CZ" err="1"/>
              <a:t>Snart</a:t>
            </a:r>
            <a:r>
              <a:rPr lang="cs-CZ"/>
              <a:t> </a:t>
            </a:r>
            <a:r>
              <a:rPr lang="cs-CZ" err="1"/>
              <a:t>Akcelerator</a:t>
            </a:r>
            <a:r>
              <a:rPr lang="cs-CZ"/>
              <a:t> + I  v OP Jan Amos Komenský  v gesci  MŠMT</a:t>
            </a:r>
          </a:p>
          <a:p>
            <a:pPr marL="0" indent="0">
              <a:buNone/>
            </a:pPr>
            <a:r>
              <a:rPr lang="cs-CZ"/>
              <a:t>Žádost  registrována   25.11.2022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7ACF3CB-C83D-F53E-8720-BACCFDFA913A}"/>
              </a:ext>
            </a:extLst>
          </p:cNvPr>
          <p:cNvSpPr/>
          <p:nvPr/>
        </p:nvSpPr>
        <p:spPr>
          <a:xfrm>
            <a:off x="572494" y="3062340"/>
            <a:ext cx="315641" cy="29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2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A3FD5-EBAB-79AE-A4B6-5569B28BA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26571"/>
            <a:ext cx="6705600" cy="1273629"/>
          </a:xfrm>
        </p:spPr>
        <p:txBody>
          <a:bodyPr/>
          <a:lstStyle/>
          <a:p>
            <a:r>
              <a:rPr lang="cs-CZ"/>
              <a:t>   projekt evropského digitálního hubu       	DIH  NORTHEAST</a:t>
            </a:r>
            <a:br>
              <a:rPr lang="cs-CZ"/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E82D7D-1981-4422-9ED2-028FDCC93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230086"/>
            <a:ext cx="6400800" cy="4408714"/>
          </a:xfrm>
        </p:spPr>
        <p:txBody>
          <a:bodyPr/>
          <a:lstStyle/>
          <a:p>
            <a:endParaRPr lang="cs-CZ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Příprava dokončena , žádost podána do 2. výzvy EK 14.11.2022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Prostřednictvím digitálních technologií zvýšit konkurenceschopnost firem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Poskytnout kompletní servis ve všech fázích digitalizace, identifikace možností, návrh řešení, test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Pomoci zefektivnit procesy, kvalitní produkty a služby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Přinášet know-how firmám i veřejné správě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>
                <a:hlinkClick r:id="rId2"/>
              </a:rPr>
              <a:t>https://www.dih-northeast.cz/</a:t>
            </a:r>
            <a:endParaRPr lang="cs-CZ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41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9B322-F258-75F7-114E-35D2BB7D6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56" y="370115"/>
            <a:ext cx="6825343" cy="1055914"/>
          </a:xfrm>
        </p:spPr>
        <p:txBody>
          <a:bodyPr/>
          <a:lstStyle/>
          <a:p>
            <a:r>
              <a:rPr lang="cs-CZ"/>
              <a:t> </a:t>
            </a:r>
            <a:r>
              <a:rPr lang="cs-CZ" sz="2400"/>
              <a:t>podpora LK projektu společnosti CRYTUR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E16D2B-7E95-F446-8240-74B9494A6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513114"/>
            <a:ext cx="6400800" cy="412568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 projekt optoelektronika pro polovodiče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Investice cca 800 mil Kč  v letech 2023 – 2027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Stavba budovy čistých prostor pro výrobu klíčových optoelektronických sestav k výrobě polovodičů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Rozvoj znalostní ekonomiky  a </a:t>
            </a:r>
            <a:r>
              <a:rPr lang="cs-CZ" err="1"/>
              <a:t>hi</a:t>
            </a:r>
            <a:r>
              <a:rPr lang="cs-CZ"/>
              <a:t>-tech výroby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/>
              <a:t>Podpora formou </a:t>
            </a:r>
            <a:r>
              <a:rPr lang="cs-CZ" err="1"/>
              <a:t>letter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1394009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liberecky_kraj_smart_akcelerator_ppt_sablona_4-3_mustr-1">
            <a:extLst>
              <a:ext uri="{FF2B5EF4-FFF2-40B4-BE49-F238E27FC236}">
                <a16:creationId xmlns:a16="http://schemas.microsoft.com/office/drawing/2014/main" id="{3C9910B8-3353-4537-9CED-BA6458CD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0BA770E0-2CEA-4775-A26E-CB75F75F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9. Různé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65540" name="Obrázek 1">
            <a:extLst>
              <a:ext uri="{FF2B5EF4-FFF2-40B4-BE49-F238E27FC236}">
                <a16:creationId xmlns:a16="http://schemas.microsoft.com/office/drawing/2014/main" id="{2E901658-194F-4045-AC2D-8FBC5884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67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3. Regionální inovační program – výzva 2023</a:t>
            </a:r>
            <a:r>
              <a:rPr lang="cs-CZ" altLang="cs-CZ" sz="2800">
                <a:solidFill>
                  <a:schemeClr val="bg1"/>
                </a:solidFill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Petra  Kašparová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Jana Frontzová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err="1">
                <a:solidFill>
                  <a:schemeClr val="bg1"/>
                </a:solidFill>
              </a:rPr>
              <a:t>in.g</a:t>
            </a:r>
            <a:r>
              <a:rPr lang="cs-CZ" altLang="cs-CZ">
                <a:solidFill>
                  <a:schemeClr val="bg1"/>
                </a:solidFill>
              </a:rPr>
              <a:t>. Vladimír Pachl </a:t>
            </a:r>
          </a:p>
        </p:txBody>
      </p:sp>
    </p:spTree>
    <p:extLst>
      <p:ext uri="{BB962C8B-B14F-4D97-AF65-F5344CB8AC3E}">
        <p14:creationId xmlns:p14="http://schemas.microsoft.com/office/powerpoint/2010/main" val="1554186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liberecky_kraj_smart_akcelerator_ppt_sablona_4-3_mustr-1">
            <a:extLst>
              <a:ext uri="{FF2B5EF4-FFF2-40B4-BE49-F238E27FC236}">
                <a16:creationId xmlns:a16="http://schemas.microsoft.com/office/drawing/2014/main" id="{3C9910B8-3353-4537-9CED-BA6458CD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0BA770E0-2CEA-4775-A26E-CB75F75F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Děkujeme za pozornost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65540" name="Obrázek 1">
            <a:extLst>
              <a:ext uri="{FF2B5EF4-FFF2-40B4-BE49-F238E27FC236}">
                <a16:creationId xmlns:a16="http://schemas.microsoft.com/office/drawing/2014/main" id="{2E901658-194F-4045-AC2D-8FBC5884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04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C12528C-2380-B25B-1387-43777000B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3006" y="404813"/>
            <a:ext cx="6506819" cy="1008062"/>
          </a:xfrm>
        </p:spPr>
        <p:txBody>
          <a:bodyPr/>
          <a:lstStyle/>
          <a:p>
            <a:pPr algn="r" eaLnBrk="1" hangingPunct="1"/>
            <a:r>
              <a:rPr lang="cs-CZ" altLang="cs-CZ" sz="2400"/>
              <a:t>Regionální inovační program 2022 - shrnutí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8DE3CBF-9E8F-14C2-44DC-6DB4DA522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38163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>
                <a:solidFill>
                  <a:srgbClr val="000000"/>
                </a:solidFill>
              </a:rPr>
              <a:t>Příjem žádostí:	</a:t>
            </a:r>
            <a:r>
              <a:rPr lang="cs-CZ" b="1"/>
              <a:t>1.5.2022 – 15.6.2022</a:t>
            </a:r>
            <a:r>
              <a:rPr lang="cs-CZ">
                <a:solidFill>
                  <a:srgbClr val="000000"/>
                </a:solidFill>
              </a:rPr>
              <a:t>	</a:t>
            </a:r>
          </a:p>
          <a:p>
            <a:pPr>
              <a:defRPr/>
            </a:pPr>
            <a:endParaRPr lang="cs-CZ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>
                <a:solidFill>
                  <a:srgbClr val="000000"/>
                </a:solidFill>
              </a:rPr>
              <a:t>Alokace:		2.700.000 Kč	</a:t>
            </a:r>
          </a:p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  <a:p>
            <a:pPr>
              <a:defRPr/>
            </a:pPr>
            <a:r>
              <a:rPr lang="cs-CZ" altLang="cs-CZ">
                <a:solidFill>
                  <a:srgbClr val="000000"/>
                </a:solidFill>
              </a:rPr>
              <a:t>Předloženo 		39 žádostí	za	7.176.418 Kč	</a:t>
            </a:r>
          </a:p>
          <a:p>
            <a:pPr>
              <a:defRPr/>
            </a:pPr>
            <a:r>
              <a:rPr lang="cs-CZ" altLang="cs-CZ">
                <a:solidFill>
                  <a:srgbClr val="000000"/>
                </a:solidFill>
              </a:rPr>
              <a:t>Vyřazeno		  3 žádosti	za 	   600.000 Kč</a:t>
            </a:r>
          </a:p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Hodnoceno 		36 žádostí	za 	6.576.418 Kč</a:t>
            </a:r>
          </a:p>
          <a:p>
            <a:pPr marL="0" indent="0">
              <a:buNone/>
              <a:defRPr/>
            </a:pPr>
            <a:r>
              <a:rPr lang="cs-CZ" altLang="cs-CZ">
                <a:solidFill>
                  <a:srgbClr val="000000"/>
                </a:solidFill>
              </a:rPr>
              <a:t>	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A9387-2493-AE22-3D3B-AE44B626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81" y="541921"/>
            <a:ext cx="6876662" cy="857671"/>
          </a:xfrm>
        </p:spPr>
        <p:txBody>
          <a:bodyPr/>
          <a:lstStyle/>
          <a:p>
            <a:pPr algn="r"/>
            <a:r>
              <a:rPr lang="cs-CZ" altLang="cs-CZ" sz="2400"/>
              <a:t>Regionální inovační program shrnutí 2022</a:t>
            </a:r>
            <a:endParaRPr lang="cs-CZ" sz="240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584AB04-6855-92EC-EEDF-3D6FC6CFFB10}"/>
              </a:ext>
            </a:extLst>
          </p:cNvPr>
          <p:cNvGraphicFramePr>
            <a:graphicFrameLocks noGrp="1"/>
          </p:cNvGraphicFramePr>
          <p:nvPr/>
        </p:nvGraphicFramePr>
        <p:xfrm>
          <a:off x="727788" y="1715699"/>
          <a:ext cx="7848872" cy="374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23128187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72387726"/>
                    </a:ext>
                  </a:extLst>
                </a:gridCol>
                <a:gridCol w="1165404">
                  <a:extLst>
                    <a:ext uri="{9D8B030D-6E8A-4147-A177-3AD203B41FA5}">
                      <a16:colId xmlns:a16="http://schemas.microsoft.com/office/drawing/2014/main" val="820268626"/>
                    </a:ext>
                  </a:extLst>
                </a:gridCol>
                <a:gridCol w="1298371">
                  <a:extLst>
                    <a:ext uri="{9D8B030D-6E8A-4147-A177-3AD203B41FA5}">
                      <a16:colId xmlns:a16="http://schemas.microsoft.com/office/drawing/2014/main" val="2859287623"/>
                    </a:ext>
                  </a:extLst>
                </a:gridCol>
                <a:gridCol w="1280641">
                  <a:extLst>
                    <a:ext uri="{9D8B030D-6E8A-4147-A177-3AD203B41FA5}">
                      <a16:colId xmlns:a16="http://schemas.microsoft.com/office/drawing/2014/main" val="2886694695"/>
                    </a:ext>
                  </a:extLst>
                </a:gridCol>
              </a:tblGrid>
              <a:tr h="4760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žádosti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dotace (v Kč)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557707"/>
                  </a:ext>
                </a:extLst>
              </a:tr>
              <a:tr h="39608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baseline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hodnocené</a:t>
                      </a:r>
                      <a:endParaRPr lang="cs-CZ" sz="14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podpořené</a:t>
                      </a:r>
                      <a:endParaRPr lang="cs-CZ" sz="14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požadovaná</a:t>
                      </a:r>
                      <a:endParaRPr lang="cs-CZ" sz="14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schválená</a:t>
                      </a:r>
                      <a:endParaRPr lang="cs-CZ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661879"/>
                  </a:ext>
                </a:extLst>
              </a:tr>
              <a:tr h="711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 1 – Inovační vouchery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986.200,-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583.600,-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506694"/>
                  </a:ext>
                </a:extLst>
              </a:tr>
              <a:tr h="72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 2 – Startovací vouchery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1.707.640.-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200.000,-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986632"/>
                  </a:ext>
                </a:extLst>
              </a:tr>
              <a:tr h="72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 3 – Technologické vouchery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3.882.578,-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1.953.000,-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210811"/>
                  </a:ext>
                </a:extLst>
              </a:tr>
              <a:tr h="72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6.576.418,-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0082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2.691.600,-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85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8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21D32A8-DA2F-FE7E-2E16-BE82CD10A3D5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563688"/>
          <a:ext cx="7685088" cy="4200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4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Rok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Celková alokace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Počet žádostí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Počet podpořených projektů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Požadovaná částka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Schválená dotace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2012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1 500 000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9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7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1 187 200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  947 200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2013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1 740 710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19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7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4 467 090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1 740 710 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2014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1 400 000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13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1 376 400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1 067 400 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2015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1 432 000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7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6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   778 400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   521 055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1 900 000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27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13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4 180 605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1 876 400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3 000 000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12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12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1 953 180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1 953 180 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3 303 112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23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15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4 557 695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3 303 112 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2019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4 743 000 </a:t>
                      </a: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</a:rPr>
                        <a:t>34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7 946 049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4 743 000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3 000 000</a:t>
                      </a: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17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6 137 020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3 000 000 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3.035.000</a:t>
                      </a: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16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4 625 512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3.006.616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0870" marR="4087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2.700.000</a:t>
                      </a:r>
                    </a:p>
                  </a:txBody>
                  <a:tcPr marL="40870" marR="4087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14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6.576.418</a:t>
                      </a:r>
                      <a:endParaRPr lang="cs-CZ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2.691.600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311" name="Nadpis 2">
            <a:extLst>
              <a:ext uri="{FF2B5EF4-FFF2-40B4-BE49-F238E27FC236}">
                <a16:creationId xmlns:a16="http://schemas.microsoft.com/office/drawing/2014/main" id="{EC121567-B019-08B7-88F7-09CFA2C9F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404813"/>
            <a:ext cx="6553200" cy="1143000"/>
          </a:xfrm>
        </p:spPr>
        <p:txBody>
          <a:bodyPr/>
          <a:lstStyle/>
          <a:p>
            <a:pPr algn="r"/>
            <a:r>
              <a:rPr lang="cs-CZ" altLang="cs-CZ"/>
              <a:t>Porovnání s předchozími roky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C12528C-2380-B25B-1387-43777000B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975" y="404813"/>
            <a:ext cx="6419850" cy="1008062"/>
          </a:xfrm>
        </p:spPr>
        <p:txBody>
          <a:bodyPr/>
          <a:lstStyle/>
          <a:p>
            <a:pPr algn="r" eaLnBrk="1" hangingPunct="1"/>
            <a:r>
              <a:rPr lang="cs-CZ" altLang="cs-CZ" sz="2400"/>
              <a:t>Regionální inovační program 2023 - návrh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8DE3CBF-9E8F-14C2-44DC-6DB4DA522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0824"/>
            <a:ext cx="8229600" cy="4338799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altLang="cs-CZ"/>
              <a:t>program i podmínky pro jednotlivé DT stejné jako v roce 2022</a:t>
            </a:r>
          </a:p>
          <a:p>
            <a:pPr>
              <a:buFontTx/>
              <a:buChar char="-"/>
              <a:defRPr/>
            </a:pPr>
            <a:r>
              <a:rPr lang="cs-CZ" altLang="cs-CZ"/>
              <a:t>alokace – prozatím 2.700.000 Kč – </a:t>
            </a:r>
            <a:r>
              <a:rPr lang="cs-CZ" altLang="cs-CZ" sz="1600"/>
              <a:t>o případném navýšení se bude jednat</a:t>
            </a:r>
          </a:p>
          <a:p>
            <a:pPr marL="0" indent="0">
              <a:buNone/>
              <a:defRPr/>
            </a:pPr>
            <a:r>
              <a:rPr lang="cs-CZ" altLang="cs-CZ"/>
              <a:t>		</a:t>
            </a:r>
          </a:p>
          <a:p>
            <a:pPr>
              <a:defRPr/>
            </a:pPr>
            <a:endParaRPr lang="cs-CZ" altLang="cs-CZ"/>
          </a:p>
          <a:p>
            <a:pPr marL="0" indent="0">
              <a:buNone/>
              <a:defRPr/>
            </a:pPr>
            <a:endParaRPr lang="cs-CZ" alt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D941326-A779-DFC8-89B7-7B8B25A2E0B5}"/>
              </a:ext>
            </a:extLst>
          </p:cNvPr>
          <p:cNvGraphicFramePr>
            <a:graphicFrameLocks noGrp="1"/>
          </p:cNvGraphicFramePr>
          <p:nvPr/>
        </p:nvGraphicFramePr>
        <p:xfrm>
          <a:off x="590938" y="2591318"/>
          <a:ext cx="809586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217">
                  <a:extLst>
                    <a:ext uri="{9D8B030D-6E8A-4147-A177-3AD203B41FA5}">
                      <a16:colId xmlns:a16="http://schemas.microsoft.com/office/drawing/2014/main" val="2931393469"/>
                    </a:ext>
                  </a:extLst>
                </a:gridCol>
                <a:gridCol w="2360645">
                  <a:extLst>
                    <a:ext uri="{9D8B030D-6E8A-4147-A177-3AD203B41FA5}">
                      <a16:colId xmlns:a16="http://schemas.microsoft.com/office/drawing/2014/main" val="277111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600" b="1" kern="1200">
                          <a:solidFill>
                            <a:srgbClr val="C5073D"/>
                          </a:solidFill>
                          <a:latin typeface="+mn-lt"/>
                          <a:ea typeface="+mn-ea"/>
                          <a:cs typeface="+mn-cs"/>
                        </a:rPr>
                        <a:t>Návrh harmonogramu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2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/>
                        <a:t>schválení programu v ZK		</a:t>
                      </a:r>
                      <a:endParaRPr lang="cs-CZ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28.3.2023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800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/>
                        <a:t>zveřejnění programu 		</a:t>
                      </a:r>
                      <a:endParaRPr lang="cs-CZ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1.4.2023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125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altLang="cs-CZ"/>
                        <a:t>příjem žádostí			</a:t>
                      </a:r>
                      <a:endParaRPr lang="cs-CZ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1.5.2023 – 14.6.2023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79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/>
                        <a:t>hodnocení ORREP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6-7/2023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787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/>
                        <a:t>hodnocení a návrh na přidělení podpory  RVVI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7-8/2023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264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/>
                        <a:t>projednání návrhu RK/ZK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9-10/2023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866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/>
                        <a:t>podpis smlouvy </a:t>
                      </a: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10-11/2023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5870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3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df3a06-807c-44f3-bee7-71e1b4ca2c8f">
      <UserInfo>
        <DisplayName>Lukáš Jokl</DisplayName>
        <AccountId>17</AccountId>
        <AccountType/>
      </UserInfo>
    </SharedWithUsers>
    <lcf76f155ced4ddcb4097134ff3c332f xmlns="050926a8-9408-4285-868e-127d9b0cf5e5">
      <Terms xmlns="http://schemas.microsoft.com/office/infopath/2007/PartnerControls"/>
    </lcf76f155ced4ddcb4097134ff3c332f>
    <TaxCatchAll xmlns="39df3a06-807c-44f3-bee7-71e1b4ca2c8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ABF6FF054674DAB71197542992782" ma:contentTypeVersion="16" ma:contentTypeDescription="Vytvoří nový dokument" ma:contentTypeScope="" ma:versionID="bd631e60359839824c2e0aa3064362d2">
  <xsd:schema xmlns:xsd="http://www.w3.org/2001/XMLSchema" xmlns:xs="http://www.w3.org/2001/XMLSchema" xmlns:p="http://schemas.microsoft.com/office/2006/metadata/properties" xmlns:ns2="050926a8-9408-4285-868e-127d9b0cf5e5" xmlns:ns3="39df3a06-807c-44f3-bee7-71e1b4ca2c8f" targetNamespace="http://schemas.microsoft.com/office/2006/metadata/properties" ma:root="true" ma:fieldsID="5b17007371029e2bb7dfc28eaf7f9140" ns2:_="" ns3:_="">
    <xsd:import namespace="050926a8-9408-4285-868e-127d9b0cf5e5"/>
    <xsd:import namespace="39df3a06-807c-44f3-bee7-71e1b4ca2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926a8-9408-4285-868e-127d9b0cf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314eb15-77f6-4063-ba20-f4687fd5f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f3a06-807c-44f3-bee7-71e1b4ca2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ef53b0-6f2b-4229-80ce-3553692bb684}" ma:internalName="TaxCatchAll" ma:showField="CatchAllData" ma:web="39df3a06-807c-44f3-bee7-71e1b4ca2c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23997-BB4E-42C2-9957-3C85EF7C6DF0}">
  <ds:schemaRefs>
    <ds:schemaRef ds:uri="050926a8-9408-4285-868e-127d9b0cf5e5"/>
    <ds:schemaRef ds:uri="39df3a06-807c-44f3-bee7-71e1b4ca2c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D54FEF-186E-4F67-AFF5-9D3969BBB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B94E3-0552-4B4E-94AF-13FF0A442C2F}">
  <ds:schemaRefs>
    <ds:schemaRef ds:uri="050926a8-9408-4285-868e-127d9b0cf5e5"/>
    <ds:schemaRef ds:uri="39df3a06-807c-44f3-bee7-71e1b4ca2c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2577</Words>
  <Application>Microsoft Office PowerPoint</Application>
  <PresentationFormat>Předvádění na obrazovce (4:3)</PresentationFormat>
  <Paragraphs>671</Paragraphs>
  <Slides>50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Arial Narrow</vt:lpstr>
      <vt:lpstr>Calibri</vt:lpstr>
      <vt:lpstr>Cambria Math</vt:lpstr>
      <vt:lpstr>Times New Roman</vt:lpstr>
      <vt:lpstr>Wingdings</vt:lpstr>
      <vt:lpstr>Výchozí návrh</vt:lpstr>
      <vt:lpstr>Prezentace aplikace PowerPoint</vt:lpstr>
      <vt:lpstr>Program dnešního jednání </vt:lpstr>
      <vt:lpstr>Prezentace aplikace PowerPoint</vt:lpstr>
      <vt:lpstr>Plnění úkolů ze 20. jednání RVVI </vt:lpstr>
      <vt:lpstr>Prezentace aplikace PowerPoint</vt:lpstr>
      <vt:lpstr>Regionální inovační program 2022 - shrnutí</vt:lpstr>
      <vt:lpstr>Regionální inovační program shrnutí 2022</vt:lpstr>
      <vt:lpstr>Porovnání s předchozími roky</vt:lpstr>
      <vt:lpstr>Regionální inovační program 2023 - návrh</vt:lpstr>
      <vt:lpstr>Systém nastavení hodnotících kritérií</vt:lpstr>
      <vt:lpstr>Systém nastavení hodnotících kritérií</vt:lpstr>
      <vt:lpstr>Prezentace aplikace PowerPoint</vt:lpstr>
      <vt:lpstr>Usnesení </vt:lpstr>
      <vt:lpstr>Prezentace aplikace PowerPoint</vt:lpstr>
      <vt:lpstr>           Aktualizace Akčního plánu RIS3 strategie</vt:lpstr>
      <vt:lpstr> Souhrnné hodnoty Akčního plánu RIS3 2021</vt:lpstr>
      <vt:lpstr>Projekty Akčního plánu dle strategických cílů</vt:lpstr>
      <vt:lpstr>Objem finančních prostředku v rámci RIP </vt:lpstr>
      <vt:lpstr>Projekty v rámci RIP dle domén specializace </vt:lpstr>
      <vt:lpstr>    Objem finančních prostředků – domény  </vt:lpstr>
      <vt:lpstr>Usnesení </vt:lpstr>
      <vt:lpstr>Prezentace aplikace PowerPoint</vt:lpstr>
      <vt:lpstr>Výchozí stav 2022</vt:lpstr>
      <vt:lpstr>Dobrá reputace místa, jakými nástroji ji budovat?</vt:lpstr>
      <vt:lpstr>Identita a positioning Libereckého kraje</vt:lpstr>
      <vt:lpstr>Cílové skupiny</vt:lpstr>
      <vt:lpstr>Nástroje MarKom strategie 2023-2026</vt:lpstr>
      <vt:lpstr> </vt:lpstr>
      <vt:lpstr>Prezentace aplikace PowerPoint</vt:lpstr>
      <vt:lpstr>Charakteristika regionu</vt:lpstr>
      <vt:lpstr>Informace k cestě</vt:lpstr>
      <vt:lpstr>Navržené nástroje pro implementaci</vt:lpstr>
      <vt:lpstr>Aktuální stav</vt:lpstr>
      <vt:lpstr> </vt:lpstr>
      <vt:lpstr>Prezentace aplikace PowerPoint</vt:lpstr>
      <vt:lpstr>Definice rychle rostoucích firem</vt:lpstr>
      <vt:lpstr>Metodika</vt:lpstr>
      <vt:lpstr>Zjištění </vt:lpstr>
      <vt:lpstr>Zjištění </vt:lpstr>
      <vt:lpstr>Zjištění </vt:lpstr>
      <vt:lpstr>Zjištění </vt:lpstr>
      <vt:lpstr> </vt:lpstr>
      <vt:lpstr>Prezentace aplikace PowerPoint</vt:lpstr>
      <vt:lpstr>Marketingové aktivity</vt:lpstr>
      <vt:lpstr>Prezentace aplikace PowerPoint</vt:lpstr>
      <vt:lpstr>Příprava SALK III</vt:lpstr>
      <vt:lpstr>   projekt evropského digitálního hubu        DIH  NORTHEAST </vt:lpstr>
      <vt:lpstr> podpora LK projektu společnosti CRYTUR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Ota</dc:creator>
  <cp:lastModifiedBy>Pachl Vladimír</cp:lastModifiedBy>
  <cp:revision>1</cp:revision>
  <cp:lastPrinted>2021-08-30T14:05:14Z</cp:lastPrinted>
  <dcterms:created xsi:type="dcterms:W3CDTF">2017-08-27T06:44:57Z</dcterms:created>
  <dcterms:modified xsi:type="dcterms:W3CDTF">2022-12-08T09:38:00Z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0x010100DF2ABF6FF054674DAB71197542992782</vt:lpwstr>
  </property>
  <property fmtid="{D5CDD505-2E9C-101B-9397-08002B2CF9AE}" pid="3" name="MediaServiceImageTags">
    <vt:lpwstr/>
  </property>
</Properties>
</file>